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78" r:id="rId5"/>
    <p:sldId id="263" r:id="rId6"/>
    <p:sldId id="257" r:id="rId7"/>
    <p:sldId id="279" r:id="rId8"/>
    <p:sldId id="265" r:id="rId9"/>
    <p:sldId id="283" r:id="rId10"/>
    <p:sldId id="264" r:id="rId11"/>
    <p:sldId id="280" r:id="rId12"/>
    <p:sldId id="282" r:id="rId13"/>
    <p:sldId id="259" r:id="rId14"/>
    <p:sldId id="261" r:id="rId15"/>
    <p:sldId id="281" r:id="rId16"/>
    <p:sldId id="284" r:id="rId17"/>
    <p:sldId id="274" r:id="rId18"/>
    <p:sldId id="276" r:id="rId19"/>
    <p:sldId id="27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BF31BA-5B26-42B4-9D42-C4F2E5B69B6E}" v="12" dt="2023-11-02T18:37:51.899"/>
  </p1510:revLst>
</p1510:revInfo>
</file>

<file path=ppt/tableStyles.xml><?xml version="1.0" encoding="utf-8"?>
<a:tblStyleLst xmlns:a="http://schemas.openxmlformats.org/drawingml/2006/main" def="{68D230F3-CF80-4859-8CE7-A43EE81993B5}">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928" autoAdjust="0"/>
  </p:normalViewPr>
  <p:slideViewPr>
    <p:cSldViewPr snapToGrid="0">
      <p:cViewPr>
        <p:scale>
          <a:sx n="53" d="100"/>
          <a:sy n="53" d="100"/>
        </p:scale>
        <p:origin x="1176" y="2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58" d="100"/>
          <a:sy n="58" d="100"/>
        </p:scale>
        <p:origin x="2357"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 Beall" userId="a90fe9adf95d6e93" providerId="LiveId" clId="{09BF31BA-5B26-42B4-9D42-C4F2E5B69B6E}"/>
    <pc:docChg chg="undo redo custSel addSld delSld modSld sldOrd">
      <pc:chgData name="Mel Beall" userId="a90fe9adf95d6e93" providerId="LiveId" clId="{09BF31BA-5B26-42B4-9D42-C4F2E5B69B6E}" dt="2023-11-02T18:46:21.357" v="1123" actId="20577"/>
      <pc:docMkLst>
        <pc:docMk/>
      </pc:docMkLst>
      <pc:sldChg chg="addSp delSp modSp mod modAnim">
        <pc:chgData name="Mel Beall" userId="a90fe9adf95d6e93" providerId="LiveId" clId="{09BF31BA-5B26-42B4-9D42-C4F2E5B69B6E}" dt="2023-11-02T17:34:51.957" v="685"/>
        <pc:sldMkLst>
          <pc:docMk/>
          <pc:sldMk cId="1094308873" sldId="259"/>
        </pc:sldMkLst>
        <pc:spChg chg="mod">
          <ac:chgData name="Mel Beall" userId="a90fe9adf95d6e93" providerId="LiveId" clId="{09BF31BA-5B26-42B4-9D42-C4F2E5B69B6E}" dt="2023-11-01T01:38:13.448" v="326" actId="1076"/>
          <ac:spMkLst>
            <pc:docMk/>
            <pc:sldMk cId="1094308873" sldId="259"/>
            <ac:spMk id="3" creationId="{43F20131-2E66-4147-85FF-C0F1FCA97231}"/>
          </ac:spMkLst>
        </pc:spChg>
        <pc:spChg chg="add del mod">
          <ac:chgData name="Mel Beall" userId="a90fe9adf95d6e93" providerId="LiveId" clId="{09BF31BA-5B26-42B4-9D42-C4F2E5B69B6E}" dt="2023-11-01T01:37:10.457" v="314" actId="478"/>
          <ac:spMkLst>
            <pc:docMk/>
            <pc:sldMk cId="1094308873" sldId="259"/>
            <ac:spMk id="10" creationId="{00E7F2B6-10A7-477E-B377-78173351CB9B}"/>
          </ac:spMkLst>
        </pc:spChg>
        <pc:spChg chg="add del mod">
          <ac:chgData name="Mel Beall" userId="a90fe9adf95d6e93" providerId="LiveId" clId="{09BF31BA-5B26-42B4-9D42-C4F2E5B69B6E}" dt="2023-11-01T01:32:23.025" v="289" actId="478"/>
          <ac:spMkLst>
            <pc:docMk/>
            <pc:sldMk cId="1094308873" sldId="259"/>
            <ac:spMk id="12" creationId="{41C9CB0B-6643-8E38-956C-F4C4ACC83F42}"/>
          </ac:spMkLst>
        </pc:spChg>
        <pc:spChg chg="add del mod">
          <ac:chgData name="Mel Beall" userId="a90fe9adf95d6e93" providerId="LiveId" clId="{09BF31BA-5B26-42B4-9D42-C4F2E5B69B6E}" dt="2023-11-01T01:32:22.518" v="286" actId="767"/>
          <ac:spMkLst>
            <pc:docMk/>
            <pc:sldMk cId="1094308873" sldId="259"/>
            <ac:spMk id="13" creationId="{39A87E03-C5BD-7AF2-920D-3C810844FC0B}"/>
          </ac:spMkLst>
        </pc:spChg>
        <pc:spChg chg="add mod">
          <ac:chgData name="Mel Beall" userId="a90fe9adf95d6e93" providerId="LiveId" clId="{09BF31BA-5B26-42B4-9D42-C4F2E5B69B6E}" dt="2023-11-01T01:38:08.262" v="324" actId="1076"/>
          <ac:spMkLst>
            <pc:docMk/>
            <pc:sldMk cId="1094308873" sldId="259"/>
            <ac:spMk id="14" creationId="{5B30CFD4-7B5F-98F2-26B4-01A160A5183D}"/>
          </ac:spMkLst>
        </pc:spChg>
        <pc:spChg chg="add del mod">
          <ac:chgData name="Mel Beall" userId="a90fe9adf95d6e93" providerId="LiveId" clId="{09BF31BA-5B26-42B4-9D42-C4F2E5B69B6E}" dt="2023-11-01T01:37:14.024" v="315" actId="478"/>
          <ac:spMkLst>
            <pc:docMk/>
            <pc:sldMk cId="1094308873" sldId="259"/>
            <ac:spMk id="16" creationId="{E95A16AB-D503-B9E1-0D9D-7D283E3A5C35}"/>
          </ac:spMkLst>
        </pc:spChg>
        <pc:spChg chg="mod">
          <ac:chgData name="Mel Beall" userId="a90fe9adf95d6e93" providerId="LiveId" clId="{09BF31BA-5B26-42B4-9D42-C4F2E5B69B6E}" dt="2023-11-01T01:38:11.142" v="325" actId="1076"/>
          <ac:spMkLst>
            <pc:docMk/>
            <pc:sldMk cId="1094308873" sldId="259"/>
            <ac:spMk id="19" creationId="{59BCB765-3776-41F5-B6B8-6208678A046A}"/>
          </ac:spMkLst>
        </pc:spChg>
        <pc:picChg chg="del">
          <ac:chgData name="Mel Beall" userId="a90fe9adf95d6e93" providerId="LiveId" clId="{09BF31BA-5B26-42B4-9D42-C4F2E5B69B6E}" dt="2023-10-31T23:27:07.544" v="158" actId="478"/>
          <ac:picMkLst>
            <pc:docMk/>
            <pc:sldMk cId="1094308873" sldId="259"/>
            <ac:picMk id="4" creationId="{E824690C-A29B-AC33-FB0E-D128E9E1E985}"/>
          </ac:picMkLst>
        </pc:picChg>
        <pc:picChg chg="add del mod">
          <ac:chgData name="Mel Beall" userId="a90fe9adf95d6e93" providerId="LiveId" clId="{09BF31BA-5B26-42B4-9D42-C4F2E5B69B6E}" dt="2023-11-02T17:31:20.189" v="678" actId="478"/>
          <ac:picMkLst>
            <pc:docMk/>
            <pc:sldMk cId="1094308873" sldId="259"/>
            <ac:picMk id="5" creationId="{D6C3C60F-BB45-1F7F-8746-52D044FF53A1}"/>
          </ac:picMkLst>
        </pc:picChg>
        <pc:picChg chg="add del mod">
          <ac:chgData name="Mel Beall" userId="a90fe9adf95d6e93" providerId="LiveId" clId="{09BF31BA-5B26-42B4-9D42-C4F2E5B69B6E}" dt="2023-11-01T01:28:12.228" v="243" actId="478"/>
          <ac:picMkLst>
            <pc:docMk/>
            <pc:sldMk cId="1094308873" sldId="259"/>
            <ac:picMk id="6" creationId="{B8BD7EE4-7D82-4F9C-C744-E351DE0AB0D8}"/>
          </ac:picMkLst>
        </pc:picChg>
        <pc:picChg chg="add mod">
          <ac:chgData name="Mel Beall" userId="a90fe9adf95d6e93" providerId="LiveId" clId="{09BF31BA-5B26-42B4-9D42-C4F2E5B69B6E}" dt="2023-11-02T17:31:28.548" v="680" actId="14100"/>
          <ac:picMkLst>
            <pc:docMk/>
            <pc:sldMk cId="1094308873" sldId="259"/>
            <ac:picMk id="8" creationId="{83E690B6-E3C5-F740-0EFE-505D7C76D332}"/>
          </ac:picMkLst>
        </pc:picChg>
        <pc:picChg chg="add del mod">
          <ac:chgData name="Mel Beall" userId="a90fe9adf95d6e93" providerId="LiveId" clId="{09BF31BA-5B26-42B4-9D42-C4F2E5B69B6E}" dt="2023-11-02T17:28:22.267" v="672" actId="478"/>
          <ac:picMkLst>
            <pc:docMk/>
            <pc:sldMk cId="1094308873" sldId="259"/>
            <ac:picMk id="9" creationId="{AECACC04-645A-6865-355E-EC8AB316BB87}"/>
          </ac:picMkLst>
        </pc:picChg>
        <pc:picChg chg="add mod">
          <ac:chgData name="Mel Beall" userId="a90fe9adf95d6e93" providerId="LiveId" clId="{09BF31BA-5B26-42B4-9D42-C4F2E5B69B6E}" dt="2023-11-02T17:34:47.028" v="684" actId="1076"/>
          <ac:picMkLst>
            <pc:docMk/>
            <pc:sldMk cId="1094308873" sldId="259"/>
            <ac:picMk id="11" creationId="{681C4D3A-2D7E-3BA4-6B0B-CEADBDC0F158}"/>
          </ac:picMkLst>
        </pc:picChg>
      </pc:sldChg>
      <pc:sldChg chg="modSp mod ord">
        <pc:chgData name="Mel Beall" userId="a90fe9adf95d6e93" providerId="LiveId" clId="{09BF31BA-5B26-42B4-9D42-C4F2E5B69B6E}" dt="2023-11-02T18:10:42.540" v="872"/>
        <pc:sldMkLst>
          <pc:docMk/>
          <pc:sldMk cId="3984440688" sldId="261"/>
        </pc:sldMkLst>
        <pc:spChg chg="mod">
          <ac:chgData name="Mel Beall" userId="a90fe9adf95d6e93" providerId="LiveId" clId="{09BF31BA-5B26-42B4-9D42-C4F2E5B69B6E}" dt="2023-10-31T22:58:51.150" v="73" actId="14100"/>
          <ac:spMkLst>
            <pc:docMk/>
            <pc:sldMk cId="3984440688" sldId="261"/>
            <ac:spMk id="20" creationId="{9DD5C83D-EDBA-2BA3-4E59-C8F13D83767B}"/>
          </ac:spMkLst>
        </pc:spChg>
        <pc:spChg chg="mod">
          <ac:chgData name="Mel Beall" userId="a90fe9adf95d6e93" providerId="LiveId" clId="{09BF31BA-5B26-42B4-9D42-C4F2E5B69B6E}" dt="2023-10-31T23:00:54.951" v="76" actId="1076"/>
          <ac:spMkLst>
            <pc:docMk/>
            <pc:sldMk cId="3984440688" sldId="261"/>
            <ac:spMk id="23" creationId="{8662E445-5222-442C-9812-2FA51B852A71}"/>
          </ac:spMkLst>
        </pc:spChg>
        <pc:spChg chg="mod">
          <ac:chgData name="Mel Beall" userId="a90fe9adf95d6e93" providerId="LiveId" clId="{09BF31BA-5B26-42B4-9D42-C4F2E5B69B6E}" dt="2023-10-31T23:00:02.782" v="75" actId="208"/>
          <ac:spMkLst>
            <pc:docMk/>
            <pc:sldMk cId="3984440688" sldId="261"/>
            <ac:spMk id="57" creationId="{A4B55A16-3B6C-5B66-2A7C-FD8E6A100F4B}"/>
          </ac:spMkLst>
        </pc:spChg>
        <pc:picChg chg="mod">
          <ac:chgData name="Mel Beall" userId="a90fe9adf95d6e93" providerId="LiveId" clId="{09BF31BA-5B26-42B4-9D42-C4F2E5B69B6E}" dt="2023-10-31T22:58:38.642" v="70" actId="1076"/>
          <ac:picMkLst>
            <pc:docMk/>
            <pc:sldMk cId="3984440688" sldId="261"/>
            <ac:picMk id="4" creationId="{F3CD53E9-97E1-A0A8-F0B6-869416E974DB}"/>
          </ac:picMkLst>
        </pc:picChg>
        <pc:picChg chg="mod">
          <ac:chgData name="Mel Beall" userId="a90fe9adf95d6e93" providerId="LiveId" clId="{09BF31BA-5B26-42B4-9D42-C4F2E5B69B6E}" dt="2023-10-31T23:01:04.446" v="77" actId="14100"/>
          <ac:picMkLst>
            <pc:docMk/>
            <pc:sldMk cId="3984440688" sldId="261"/>
            <ac:picMk id="5" creationId="{87504677-5ABB-4EF2-5BF5-D59115EB62B9}"/>
          </ac:picMkLst>
        </pc:picChg>
      </pc:sldChg>
      <pc:sldChg chg="addSp delSp modSp mod modAnim">
        <pc:chgData name="Mel Beall" userId="a90fe9adf95d6e93" providerId="LiveId" clId="{09BF31BA-5B26-42B4-9D42-C4F2E5B69B6E}" dt="2023-11-01T01:24:35.638" v="242"/>
        <pc:sldMkLst>
          <pc:docMk/>
          <pc:sldMk cId="2883553059" sldId="264"/>
        </pc:sldMkLst>
        <pc:picChg chg="add del mod">
          <ac:chgData name="Mel Beall" userId="a90fe9adf95d6e93" providerId="LiveId" clId="{09BF31BA-5B26-42B4-9D42-C4F2E5B69B6E}" dt="2023-11-01T00:21:36.974" v="215" actId="22"/>
          <ac:picMkLst>
            <pc:docMk/>
            <pc:sldMk cId="2883553059" sldId="264"/>
            <ac:picMk id="4" creationId="{53F044B1-DCDD-0833-178B-6E50BC753C81}"/>
          </ac:picMkLst>
        </pc:picChg>
        <pc:picChg chg="add del mod">
          <ac:chgData name="Mel Beall" userId="a90fe9adf95d6e93" providerId="LiveId" clId="{09BF31BA-5B26-42B4-9D42-C4F2E5B69B6E}" dt="2023-11-01T00:55:23.351" v="226" actId="478"/>
          <ac:picMkLst>
            <pc:docMk/>
            <pc:sldMk cId="2883553059" sldId="264"/>
            <ac:picMk id="6" creationId="{9CC1D388-20DB-D7E0-BBE6-D0DE09ACB010}"/>
          </ac:picMkLst>
        </pc:picChg>
        <pc:picChg chg="add mod">
          <ac:chgData name="Mel Beall" userId="a90fe9adf95d6e93" providerId="LiveId" clId="{09BF31BA-5B26-42B4-9D42-C4F2E5B69B6E}" dt="2023-11-01T00:55:27.029" v="227" actId="1076"/>
          <ac:picMkLst>
            <pc:docMk/>
            <pc:sldMk cId="2883553059" sldId="264"/>
            <ac:picMk id="8" creationId="{4B7AED25-786D-2C04-73EA-117F84194791}"/>
          </ac:picMkLst>
        </pc:picChg>
        <pc:picChg chg="add mod">
          <ac:chgData name="Mel Beall" userId="a90fe9adf95d6e93" providerId="LiveId" clId="{09BF31BA-5B26-42B4-9D42-C4F2E5B69B6E}" dt="2023-11-01T00:56:44.216" v="230" actId="1076"/>
          <ac:picMkLst>
            <pc:docMk/>
            <pc:sldMk cId="2883553059" sldId="264"/>
            <ac:picMk id="10" creationId="{5BF15158-35C7-8102-2135-F2BAC50D16C2}"/>
          </ac:picMkLst>
        </pc:picChg>
        <pc:picChg chg="add del mod">
          <ac:chgData name="Mel Beall" userId="a90fe9adf95d6e93" providerId="LiveId" clId="{09BF31BA-5B26-42B4-9D42-C4F2E5B69B6E}" dt="2023-11-01T01:23:07.632" v="235" actId="478"/>
          <ac:picMkLst>
            <pc:docMk/>
            <pc:sldMk cId="2883553059" sldId="264"/>
            <ac:picMk id="12" creationId="{4F7081C0-4D09-74CF-AE3C-552221DD1EDF}"/>
          </ac:picMkLst>
        </pc:picChg>
        <pc:picChg chg="add mod">
          <ac:chgData name="Mel Beall" userId="a90fe9adf95d6e93" providerId="LiveId" clId="{09BF31BA-5B26-42B4-9D42-C4F2E5B69B6E}" dt="2023-11-01T01:24:01.143" v="239" actId="14100"/>
          <ac:picMkLst>
            <pc:docMk/>
            <pc:sldMk cId="2883553059" sldId="264"/>
            <ac:picMk id="14" creationId="{12AE208A-A303-20FF-B502-D9F0E2711B2B}"/>
          </ac:picMkLst>
        </pc:picChg>
        <pc:picChg chg="add del">
          <ac:chgData name="Mel Beall" userId="a90fe9adf95d6e93" providerId="LiveId" clId="{09BF31BA-5B26-42B4-9D42-C4F2E5B69B6E}" dt="2023-11-01T00:22:32.474" v="216" actId="478"/>
          <ac:picMkLst>
            <pc:docMk/>
            <pc:sldMk cId="2883553059" sldId="264"/>
            <ac:picMk id="32" creationId="{F80EF430-59CF-B36C-9BB2-E026075EED74}"/>
          </ac:picMkLst>
        </pc:picChg>
        <pc:picChg chg="del">
          <ac:chgData name="Mel Beall" userId="a90fe9adf95d6e93" providerId="LiveId" clId="{09BF31BA-5B26-42B4-9D42-C4F2E5B69B6E}" dt="2023-11-01T00:56:38.300" v="228" actId="478"/>
          <ac:picMkLst>
            <pc:docMk/>
            <pc:sldMk cId="2883553059" sldId="264"/>
            <ac:picMk id="34" creationId="{27A904B9-F704-3AE2-5C25-ECCAECF8310C}"/>
          </ac:picMkLst>
        </pc:picChg>
        <pc:picChg chg="del">
          <ac:chgData name="Mel Beall" userId="a90fe9adf95d6e93" providerId="LiveId" clId="{09BF31BA-5B26-42B4-9D42-C4F2E5B69B6E}" dt="2023-11-01T01:22:29.291" v="231" actId="478"/>
          <ac:picMkLst>
            <pc:docMk/>
            <pc:sldMk cId="2883553059" sldId="264"/>
            <ac:picMk id="36" creationId="{249F874B-DDFD-15D7-946F-A3727004BD3B}"/>
          </ac:picMkLst>
        </pc:picChg>
      </pc:sldChg>
      <pc:sldChg chg="modSp mod">
        <pc:chgData name="Mel Beall" userId="a90fe9adf95d6e93" providerId="LiveId" clId="{09BF31BA-5B26-42B4-9D42-C4F2E5B69B6E}" dt="2023-11-02T17:12:25.685" v="660" actId="20577"/>
        <pc:sldMkLst>
          <pc:docMk/>
          <pc:sldMk cId="2316932" sldId="265"/>
        </pc:sldMkLst>
        <pc:spChg chg="mod">
          <ac:chgData name="Mel Beall" userId="a90fe9adf95d6e93" providerId="LiveId" clId="{09BF31BA-5B26-42B4-9D42-C4F2E5B69B6E}" dt="2023-11-02T17:12:25.685" v="660" actId="20577"/>
          <ac:spMkLst>
            <pc:docMk/>
            <pc:sldMk cId="2316932" sldId="265"/>
            <ac:spMk id="62" creationId="{F0E231FA-A4C7-4627-A14C-74DA402FD943}"/>
          </ac:spMkLst>
        </pc:spChg>
        <pc:spChg chg="mod">
          <ac:chgData name="Mel Beall" userId="a90fe9adf95d6e93" providerId="LiveId" clId="{09BF31BA-5B26-42B4-9D42-C4F2E5B69B6E}" dt="2023-11-02T17:12:04.583" v="590" actId="20577"/>
          <ac:spMkLst>
            <pc:docMk/>
            <pc:sldMk cId="2316932" sldId="265"/>
            <ac:spMk id="99" creationId="{5355A1F3-1DF5-4754-82C7-DBE14DBFAC9A}"/>
          </ac:spMkLst>
        </pc:spChg>
        <pc:spChg chg="mod">
          <ac:chgData name="Mel Beall" userId="a90fe9adf95d6e93" providerId="LiveId" clId="{09BF31BA-5B26-42B4-9D42-C4F2E5B69B6E}" dt="2023-11-02T17:11:52.638" v="538" actId="20577"/>
          <ac:spMkLst>
            <pc:docMk/>
            <pc:sldMk cId="2316932" sldId="265"/>
            <ac:spMk id="101" creationId="{E67B7AF0-52AF-488F-990C-DB132A565BAD}"/>
          </ac:spMkLst>
        </pc:spChg>
      </pc:sldChg>
      <pc:sldChg chg="del">
        <pc:chgData name="Mel Beall" userId="a90fe9adf95d6e93" providerId="LiveId" clId="{09BF31BA-5B26-42B4-9D42-C4F2E5B69B6E}" dt="2023-11-01T01:38:44.523" v="327" actId="47"/>
        <pc:sldMkLst>
          <pc:docMk/>
          <pc:sldMk cId="1404125716" sldId="270"/>
        </pc:sldMkLst>
      </pc:sldChg>
      <pc:sldChg chg="modSp mod">
        <pc:chgData name="Mel Beall" userId="a90fe9adf95d6e93" providerId="LiveId" clId="{09BF31BA-5B26-42B4-9D42-C4F2E5B69B6E}" dt="2023-11-02T18:46:21.357" v="1123" actId="20577"/>
        <pc:sldMkLst>
          <pc:docMk/>
          <pc:sldMk cId="204619446" sldId="274"/>
        </pc:sldMkLst>
        <pc:spChg chg="mod">
          <ac:chgData name="Mel Beall" userId="a90fe9adf95d6e93" providerId="LiveId" clId="{09BF31BA-5B26-42B4-9D42-C4F2E5B69B6E}" dt="2023-11-02T18:09:54.211" v="848" actId="20577"/>
          <ac:spMkLst>
            <pc:docMk/>
            <pc:sldMk cId="204619446" sldId="274"/>
            <ac:spMk id="14" creationId="{4CD4EC34-A56A-4AFF-967C-7826E8491850}"/>
          </ac:spMkLst>
        </pc:spChg>
        <pc:spChg chg="mod">
          <ac:chgData name="Mel Beall" userId="a90fe9adf95d6e93" providerId="LiveId" clId="{09BF31BA-5B26-42B4-9D42-C4F2E5B69B6E}" dt="2023-11-02T18:46:21.357" v="1123" actId="20577"/>
          <ac:spMkLst>
            <pc:docMk/>
            <pc:sldMk cId="204619446" sldId="274"/>
            <ac:spMk id="21" creationId="{1ACAAE1E-C644-4F5F-B013-E7D2D2C82E71}"/>
          </ac:spMkLst>
        </pc:spChg>
      </pc:sldChg>
      <pc:sldChg chg="modSp mod">
        <pc:chgData name="Mel Beall" userId="a90fe9adf95d6e93" providerId="LiveId" clId="{09BF31BA-5B26-42B4-9D42-C4F2E5B69B6E}" dt="2023-11-02T17:42:54.596" v="814" actId="1076"/>
        <pc:sldMkLst>
          <pc:docMk/>
          <pc:sldMk cId="1851646291" sldId="275"/>
        </pc:sldMkLst>
        <pc:spChg chg="mod">
          <ac:chgData name="Mel Beall" userId="a90fe9adf95d6e93" providerId="LiveId" clId="{09BF31BA-5B26-42B4-9D42-C4F2E5B69B6E}" dt="2023-11-02T17:42:54.596" v="814" actId="1076"/>
          <ac:spMkLst>
            <pc:docMk/>
            <pc:sldMk cId="1851646291" sldId="275"/>
            <ac:spMk id="9" creationId="{0BF8A3EA-3C0A-457C-ACBD-FA9FBF4DCB9F}"/>
          </ac:spMkLst>
        </pc:spChg>
      </pc:sldChg>
      <pc:sldChg chg="modSp mod">
        <pc:chgData name="Mel Beall" userId="a90fe9adf95d6e93" providerId="LiveId" clId="{09BF31BA-5B26-42B4-9D42-C4F2E5B69B6E}" dt="2023-11-02T17:42:40.532" v="813" actId="1076"/>
        <pc:sldMkLst>
          <pc:docMk/>
          <pc:sldMk cId="323263871" sldId="276"/>
        </pc:sldMkLst>
        <pc:spChg chg="mod">
          <ac:chgData name="Mel Beall" userId="a90fe9adf95d6e93" providerId="LiveId" clId="{09BF31BA-5B26-42B4-9D42-C4F2E5B69B6E}" dt="2023-11-02T17:42:40.532" v="813" actId="1076"/>
          <ac:spMkLst>
            <pc:docMk/>
            <pc:sldMk cId="323263871" sldId="276"/>
            <ac:spMk id="3" creationId="{2640E91D-18E5-4731-B64D-89FA6D338F8D}"/>
          </ac:spMkLst>
        </pc:spChg>
        <pc:spChg chg="mod">
          <ac:chgData name="Mel Beall" userId="a90fe9adf95d6e93" providerId="LiveId" clId="{09BF31BA-5B26-42B4-9D42-C4F2E5B69B6E}" dt="2023-11-02T17:42:38.317" v="812" actId="1076"/>
          <ac:spMkLst>
            <pc:docMk/>
            <pc:sldMk cId="323263871" sldId="276"/>
            <ac:spMk id="5" creationId="{7A5259B6-9592-490D-9692-23A6DD900E14}"/>
          </ac:spMkLst>
        </pc:spChg>
      </pc:sldChg>
      <pc:sldChg chg="addSp delSp modSp mod modAnim">
        <pc:chgData name="Mel Beall" userId="a90fe9adf95d6e93" providerId="LiveId" clId="{09BF31BA-5B26-42B4-9D42-C4F2E5B69B6E}" dt="2023-11-02T18:18:55.174" v="922"/>
        <pc:sldMkLst>
          <pc:docMk/>
          <pc:sldMk cId="1619923694" sldId="280"/>
        </pc:sldMkLst>
        <pc:spChg chg="mod">
          <ac:chgData name="Mel Beall" userId="a90fe9adf95d6e93" providerId="LiveId" clId="{09BF31BA-5B26-42B4-9D42-C4F2E5B69B6E}" dt="2023-11-02T18:15:13.288" v="906" actId="1076"/>
          <ac:spMkLst>
            <pc:docMk/>
            <pc:sldMk cId="1619923694" sldId="280"/>
            <ac:spMk id="2" creationId="{61B08908-AA2A-7199-AA79-EB8471FD204E}"/>
          </ac:spMkLst>
        </pc:spChg>
        <pc:spChg chg="mod">
          <ac:chgData name="Mel Beall" userId="a90fe9adf95d6e93" providerId="LiveId" clId="{09BF31BA-5B26-42B4-9D42-C4F2E5B69B6E}" dt="2023-10-31T22:30:54.392" v="38" actId="1076"/>
          <ac:spMkLst>
            <pc:docMk/>
            <pc:sldMk cId="1619923694" sldId="280"/>
            <ac:spMk id="3" creationId="{A39BE1DD-9C4F-FE48-5EBB-003686E31D15}"/>
          </ac:spMkLst>
        </pc:spChg>
        <pc:picChg chg="add mod">
          <ac:chgData name="Mel Beall" userId="a90fe9adf95d6e93" providerId="LiveId" clId="{09BF31BA-5B26-42B4-9D42-C4F2E5B69B6E}" dt="2023-10-31T22:31:07.530" v="41" actId="1076"/>
          <ac:picMkLst>
            <pc:docMk/>
            <pc:sldMk cId="1619923694" sldId="280"/>
            <ac:picMk id="5" creationId="{A79CAE66-B9E1-BB6A-45EF-D573CECB3944}"/>
          </ac:picMkLst>
        </pc:picChg>
        <pc:picChg chg="add mod modCrop">
          <ac:chgData name="Mel Beall" userId="a90fe9adf95d6e93" providerId="LiveId" clId="{09BF31BA-5B26-42B4-9D42-C4F2E5B69B6E}" dt="2023-11-02T18:14:50.640" v="903" actId="732"/>
          <ac:picMkLst>
            <pc:docMk/>
            <pc:sldMk cId="1619923694" sldId="280"/>
            <ac:picMk id="6" creationId="{1B5947E1-46D3-5015-7B62-9E36F4F09E99}"/>
          </ac:picMkLst>
        </pc:picChg>
        <pc:picChg chg="add del mod modCrop">
          <ac:chgData name="Mel Beall" userId="a90fe9adf95d6e93" providerId="LiveId" clId="{09BF31BA-5B26-42B4-9D42-C4F2E5B69B6E}" dt="2023-11-02T18:17:27.027" v="913" actId="478"/>
          <ac:picMkLst>
            <pc:docMk/>
            <pc:sldMk cId="1619923694" sldId="280"/>
            <ac:picMk id="8" creationId="{6158F225-46B9-EE70-E5E6-2433E8A5BDEF}"/>
          </ac:picMkLst>
        </pc:picChg>
        <pc:picChg chg="del">
          <ac:chgData name="Mel Beall" userId="a90fe9adf95d6e93" providerId="LiveId" clId="{09BF31BA-5B26-42B4-9D42-C4F2E5B69B6E}" dt="2023-10-31T22:28:01.455" v="5" actId="478"/>
          <ac:picMkLst>
            <pc:docMk/>
            <pc:sldMk cId="1619923694" sldId="280"/>
            <ac:picMk id="13" creationId="{01902B86-EE3C-8F56-D2A7-896D8AD7D355}"/>
          </ac:picMkLst>
        </pc:picChg>
        <pc:picChg chg="add mod modCrop">
          <ac:chgData name="Mel Beall" userId="a90fe9adf95d6e93" providerId="LiveId" clId="{09BF31BA-5B26-42B4-9D42-C4F2E5B69B6E}" dt="2023-11-02T18:18:50.628" v="921" actId="14100"/>
          <ac:picMkLst>
            <pc:docMk/>
            <pc:sldMk cId="1619923694" sldId="280"/>
            <ac:picMk id="13" creationId="{7F699571-7107-673E-332F-76DF2D51571D}"/>
          </ac:picMkLst>
        </pc:picChg>
        <pc:picChg chg="mod">
          <ac:chgData name="Mel Beall" userId="a90fe9adf95d6e93" providerId="LiveId" clId="{09BF31BA-5B26-42B4-9D42-C4F2E5B69B6E}" dt="2023-11-02T18:15:00.835" v="904" actId="1076"/>
          <ac:picMkLst>
            <pc:docMk/>
            <pc:sldMk cId="1619923694" sldId="280"/>
            <ac:picMk id="15" creationId="{20FB7238-70CA-00B2-D31B-35702A751800}"/>
          </ac:picMkLst>
        </pc:picChg>
      </pc:sldChg>
      <pc:sldChg chg="addSp delSp modSp mod">
        <pc:chgData name="Mel Beall" userId="a90fe9adf95d6e93" providerId="LiveId" clId="{09BF31BA-5B26-42B4-9D42-C4F2E5B69B6E}" dt="2023-11-02T17:42:18.146" v="793" actId="1076"/>
        <pc:sldMkLst>
          <pc:docMk/>
          <pc:sldMk cId="101204901" sldId="281"/>
        </pc:sldMkLst>
        <pc:spChg chg="mod">
          <ac:chgData name="Mel Beall" userId="a90fe9adf95d6e93" providerId="LiveId" clId="{09BF31BA-5B26-42B4-9D42-C4F2E5B69B6E}" dt="2023-11-02T17:40:36.383" v="783" actId="14100"/>
          <ac:spMkLst>
            <pc:docMk/>
            <pc:sldMk cId="101204901" sldId="281"/>
            <ac:spMk id="30" creationId="{F580F041-DC12-4416-8D50-10D5CB88036E}"/>
          </ac:spMkLst>
        </pc:spChg>
        <pc:picChg chg="add del mod">
          <ac:chgData name="Mel Beall" userId="a90fe9adf95d6e93" providerId="LiveId" clId="{09BF31BA-5B26-42B4-9D42-C4F2E5B69B6E}" dt="2023-11-02T16:55:22.111" v="332" actId="478"/>
          <ac:picMkLst>
            <pc:docMk/>
            <pc:sldMk cId="101204901" sldId="281"/>
            <ac:picMk id="4" creationId="{8B8051E5-12D6-D1D8-B6D6-E38270CE80D5}"/>
          </ac:picMkLst>
        </pc:picChg>
        <pc:picChg chg="add mod modCrop">
          <ac:chgData name="Mel Beall" userId="a90fe9adf95d6e93" providerId="LiveId" clId="{09BF31BA-5B26-42B4-9D42-C4F2E5B69B6E}" dt="2023-11-02T17:41:19.650" v="790" actId="14100"/>
          <ac:picMkLst>
            <pc:docMk/>
            <pc:sldMk cId="101204901" sldId="281"/>
            <ac:picMk id="6" creationId="{45B06E80-A024-7399-174C-5DD4ED8E0431}"/>
          </ac:picMkLst>
        </pc:picChg>
        <pc:picChg chg="del">
          <ac:chgData name="Mel Beall" userId="a90fe9adf95d6e93" providerId="LiveId" clId="{09BF31BA-5B26-42B4-9D42-C4F2E5B69B6E}" dt="2023-11-02T17:23:21.803" v="664" actId="478"/>
          <ac:picMkLst>
            <pc:docMk/>
            <pc:sldMk cId="101204901" sldId="281"/>
            <ac:picMk id="18" creationId="{1B080F66-2F81-5F13-7E5F-B7CF4EBAAFBF}"/>
          </ac:picMkLst>
        </pc:picChg>
        <pc:picChg chg="mod">
          <ac:chgData name="Mel Beall" userId="a90fe9adf95d6e93" providerId="LiveId" clId="{09BF31BA-5B26-42B4-9D42-C4F2E5B69B6E}" dt="2023-11-02T17:42:18.146" v="793" actId="1076"/>
          <ac:picMkLst>
            <pc:docMk/>
            <pc:sldMk cId="101204901" sldId="281"/>
            <ac:picMk id="20" creationId="{B0D47F69-DC99-F53C-137A-F0C43CE8224B}"/>
          </ac:picMkLst>
        </pc:picChg>
      </pc:sldChg>
      <pc:sldChg chg="addSp delSp modSp mod">
        <pc:chgData name="Mel Beall" userId="a90fe9adf95d6e93" providerId="LiveId" clId="{09BF31BA-5B26-42B4-9D42-C4F2E5B69B6E}" dt="2023-11-01T00:53:05.168" v="224" actId="1076"/>
        <pc:sldMkLst>
          <pc:docMk/>
          <pc:sldMk cId="3257790153" sldId="282"/>
        </pc:sldMkLst>
        <pc:picChg chg="add del mod">
          <ac:chgData name="Mel Beall" userId="a90fe9adf95d6e93" providerId="LiveId" clId="{09BF31BA-5B26-42B4-9D42-C4F2E5B69B6E}" dt="2023-10-31T23:40:00.006" v="166" actId="478"/>
          <ac:picMkLst>
            <pc:docMk/>
            <pc:sldMk cId="3257790153" sldId="282"/>
            <ac:picMk id="3" creationId="{C719FA45-2456-FA54-8046-3C06AAB2DB40}"/>
          </ac:picMkLst>
        </pc:picChg>
        <pc:picChg chg="del">
          <ac:chgData name="Mel Beall" userId="a90fe9adf95d6e93" providerId="LiveId" clId="{09BF31BA-5B26-42B4-9D42-C4F2E5B69B6E}" dt="2023-10-31T23:35:07.735" v="161" actId="478"/>
          <ac:picMkLst>
            <pc:docMk/>
            <pc:sldMk cId="3257790153" sldId="282"/>
            <ac:picMk id="4" creationId="{53A83D71-DCC4-28D2-5CEC-34B3F6F390E4}"/>
          </ac:picMkLst>
        </pc:picChg>
        <pc:picChg chg="add mod">
          <ac:chgData name="Mel Beall" userId="a90fe9adf95d6e93" providerId="LiveId" clId="{09BF31BA-5B26-42B4-9D42-C4F2E5B69B6E}" dt="2023-10-31T23:40:12.798" v="170" actId="1076"/>
          <ac:picMkLst>
            <pc:docMk/>
            <pc:sldMk cId="3257790153" sldId="282"/>
            <ac:picMk id="6" creationId="{092E2C66-FB41-DC54-1E44-0EB17EAB0F8A}"/>
          </ac:picMkLst>
        </pc:picChg>
        <pc:picChg chg="add mod">
          <ac:chgData name="Mel Beall" userId="a90fe9adf95d6e93" providerId="LiveId" clId="{09BF31BA-5B26-42B4-9D42-C4F2E5B69B6E}" dt="2023-11-01T00:53:05.168" v="224" actId="1076"/>
          <ac:picMkLst>
            <pc:docMk/>
            <pc:sldMk cId="3257790153" sldId="282"/>
            <ac:picMk id="8" creationId="{65831CA9-3432-6190-940F-732A418D6599}"/>
          </ac:picMkLst>
        </pc:picChg>
        <pc:picChg chg="del">
          <ac:chgData name="Mel Beall" userId="a90fe9adf95d6e93" providerId="LiveId" clId="{09BF31BA-5B26-42B4-9D42-C4F2E5B69B6E}" dt="2023-11-01T00:52:51.938" v="221" actId="478"/>
          <ac:picMkLst>
            <pc:docMk/>
            <pc:sldMk cId="3257790153" sldId="282"/>
            <ac:picMk id="26" creationId="{12197440-75ED-4020-FE1F-E7E6E6FDE60B}"/>
          </ac:picMkLst>
        </pc:picChg>
      </pc:sldChg>
      <pc:sldChg chg="addSp delSp modSp mod">
        <pc:chgData name="Mel Beall" userId="a90fe9adf95d6e93" providerId="LiveId" clId="{09BF31BA-5B26-42B4-9D42-C4F2E5B69B6E}" dt="2023-11-02T17:07:50.747" v="457" actId="1076"/>
        <pc:sldMkLst>
          <pc:docMk/>
          <pc:sldMk cId="1459544759" sldId="283"/>
        </pc:sldMkLst>
        <pc:spChg chg="add del mod">
          <ac:chgData name="Mel Beall" userId="a90fe9adf95d6e93" providerId="LiveId" clId="{09BF31BA-5B26-42B4-9D42-C4F2E5B69B6E}" dt="2023-10-31T23:10:04.880" v="79" actId="478"/>
          <ac:spMkLst>
            <pc:docMk/>
            <pc:sldMk cId="1459544759" sldId="283"/>
            <ac:spMk id="3" creationId="{ADFDFE48-0607-E62E-C31C-D3A92738FB91}"/>
          </ac:spMkLst>
        </pc:spChg>
        <pc:spChg chg="add del mod">
          <ac:chgData name="Mel Beall" userId="a90fe9adf95d6e93" providerId="LiveId" clId="{09BF31BA-5B26-42B4-9D42-C4F2E5B69B6E}" dt="2023-10-31T23:11:01.040" v="83" actId="478"/>
          <ac:spMkLst>
            <pc:docMk/>
            <pc:sldMk cId="1459544759" sldId="283"/>
            <ac:spMk id="5" creationId="{40948C56-700E-4860-AC66-00B9D483C9C0}"/>
          </ac:spMkLst>
        </pc:spChg>
        <pc:spChg chg="del">
          <ac:chgData name="Mel Beall" userId="a90fe9adf95d6e93" providerId="LiveId" clId="{09BF31BA-5B26-42B4-9D42-C4F2E5B69B6E}" dt="2023-10-31T23:10:10.175" v="81" actId="478"/>
          <ac:spMkLst>
            <pc:docMk/>
            <pc:sldMk cId="1459544759" sldId="283"/>
            <ac:spMk id="15" creationId="{02DD9784-BE55-A886-ABCD-F395DA471875}"/>
          </ac:spMkLst>
        </pc:spChg>
        <pc:spChg chg="mod">
          <ac:chgData name="Mel Beall" userId="a90fe9adf95d6e93" providerId="LiveId" clId="{09BF31BA-5B26-42B4-9D42-C4F2E5B69B6E}" dt="2023-10-31T22:57:51.327" v="42" actId="20577"/>
          <ac:spMkLst>
            <pc:docMk/>
            <pc:sldMk cId="1459544759" sldId="283"/>
            <ac:spMk id="16" creationId="{D762157A-43EB-35D0-F984-32CBC0F3900D}"/>
          </ac:spMkLst>
        </pc:spChg>
        <pc:spChg chg="mod">
          <ac:chgData name="Mel Beall" userId="a90fe9adf95d6e93" providerId="LiveId" clId="{09BF31BA-5B26-42B4-9D42-C4F2E5B69B6E}" dt="2023-11-02T17:07:50.747" v="457" actId="1076"/>
          <ac:spMkLst>
            <pc:docMk/>
            <pc:sldMk cId="1459544759" sldId="283"/>
            <ac:spMk id="23" creationId="{5BCCD6C8-F91D-4A81-8513-B31078BBC009}"/>
          </ac:spMkLst>
        </pc:spChg>
        <pc:spChg chg="mod">
          <ac:chgData name="Mel Beall" userId="a90fe9adf95d6e93" providerId="LiveId" clId="{09BF31BA-5B26-42B4-9D42-C4F2E5B69B6E}" dt="2023-11-02T17:06:10.578" v="388" actId="1076"/>
          <ac:spMkLst>
            <pc:docMk/>
            <pc:sldMk cId="1459544759" sldId="283"/>
            <ac:spMk id="63" creationId="{9F219F7A-AA8D-44E8-85C6-7B9E43B2FEA2}"/>
          </ac:spMkLst>
        </pc:spChg>
        <pc:spChg chg="del mod">
          <ac:chgData name="Mel Beall" userId="a90fe9adf95d6e93" providerId="LiveId" clId="{09BF31BA-5B26-42B4-9D42-C4F2E5B69B6E}" dt="2023-10-31T23:10:58.486" v="82" actId="478"/>
          <ac:spMkLst>
            <pc:docMk/>
            <pc:sldMk cId="1459544759" sldId="283"/>
            <ac:spMk id="99" creationId="{5355A1F3-1DF5-4754-82C7-DBE14DBFAC9A}"/>
          </ac:spMkLst>
        </pc:spChg>
        <pc:spChg chg="del">
          <ac:chgData name="Mel Beall" userId="a90fe9adf95d6e93" providerId="LiveId" clId="{09BF31BA-5B26-42B4-9D42-C4F2E5B69B6E}" dt="2023-10-31T23:10:03.282" v="78" actId="478"/>
          <ac:spMkLst>
            <pc:docMk/>
            <pc:sldMk cId="1459544759" sldId="283"/>
            <ac:spMk id="100" creationId="{20C05462-50C1-47AC-B864-6331DA480340}"/>
          </ac:spMkLst>
        </pc:spChg>
        <pc:spChg chg="del mod">
          <ac:chgData name="Mel Beall" userId="a90fe9adf95d6e93" providerId="LiveId" clId="{09BF31BA-5B26-42B4-9D42-C4F2E5B69B6E}" dt="2023-10-31T23:10:07.497" v="80" actId="478"/>
          <ac:spMkLst>
            <pc:docMk/>
            <pc:sldMk cId="1459544759" sldId="283"/>
            <ac:spMk id="101" creationId="{E67B7AF0-52AF-488F-990C-DB132A565BAD}"/>
          </ac:spMkLst>
        </pc:spChg>
        <pc:picChg chg="mod">
          <ac:chgData name="Mel Beall" userId="a90fe9adf95d6e93" providerId="LiveId" clId="{09BF31BA-5B26-42B4-9D42-C4F2E5B69B6E}" dt="2023-10-31T22:26:22.297" v="3" actId="14100"/>
          <ac:picMkLst>
            <pc:docMk/>
            <pc:sldMk cId="1459544759" sldId="283"/>
            <ac:picMk id="7" creationId="{FEFE0FD9-B795-A0CE-E2FC-F0CE420BE837}"/>
          </ac:picMkLst>
        </pc:picChg>
      </pc:sldChg>
      <pc:sldChg chg="addSp delSp modSp add del mod">
        <pc:chgData name="Mel Beall" userId="a90fe9adf95d6e93" providerId="LiveId" clId="{09BF31BA-5B26-42B4-9D42-C4F2E5B69B6E}" dt="2023-11-02T17:12:32.192" v="661" actId="47"/>
        <pc:sldMkLst>
          <pc:docMk/>
          <pc:sldMk cId="1257311422" sldId="284"/>
        </pc:sldMkLst>
        <pc:spChg chg="add del mod">
          <ac:chgData name="Mel Beall" userId="a90fe9adf95d6e93" providerId="LiveId" clId="{09BF31BA-5B26-42B4-9D42-C4F2E5B69B6E}" dt="2023-11-02T17:10:27.357" v="468" actId="21"/>
          <ac:spMkLst>
            <pc:docMk/>
            <pc:sldMk cId="1257311422" sldId="284"/>
            <ac:spMk id="5" creationId="{91D1DF1F-A243-61E9-46D6-26CC69204972}"/>
          </ac:spMkLst>
        </pc:spChg>
        <pc:spChg chg="del">
          <ac:chgData name="Mel Beall" userId="a90fe9adf95d6e93" providerId="LiveId" clId="{09BF31BA-5B26-42B4-9D42-C4F2E5B69B6E}" dt="2023-11-02T17:09:29.745" v="466" actId="478"/>
          <ac:spMkLst>
            <pc:docMk/>
            <pc:sldMk cId="1257311422" sldId="284"/>
            <ac:spMk id="16" creationId="{D762157A-43EB-35D0-F984-32CBC0F3900D}"/>
          </ac:spMkLst>
        </pc:spChg>
        <pc:spChg chg="mod">
          <ac:chgData name="Mel Beall" userId="a90fe9adf95d6e93" providerId="LiveId" clId="{09BF31BA-5B26-42B4-9D42-C4F2E5B69B6E}" dt="2023-11-02T17:11:27.125" v="509" actId="20577"/>
          <ac:spMkLst>
            <pc:docMk/>
            <pc:sldMk cId="1257311422" sldId="284"/>
            <ac:spMk id="23" creationId="{5BCCD6C8-F91D-4A81-8513-B31078BBC009}"/>
          </ac:spMkLst>
        </pc:spChg>
        <pc:spChg chg="add del mod">
          <ac:chgData name="Mel Beall" userId="a90fe9adf95d6e93" providerId="LiveId" clId="{09BF31BA-5B26-42B4-9D42-C4F2E5B69B6E}" dt="2023-11-02T17:11:09.641" v="495" actId="20577"/>
          <ac:spMkLst>
            <pc:docMk/>
            <pc:sldMk cId="1257311422" sldId="284"/>
            <ac:spMk id="63" creationId="{9F219F7A-AA8D-44E8-85C6-7B9E43B2FEA2}"/>
          </ac:spMkLst>
        </pc:spChg>
        <pc:picChg chg="add mod">
          <ac:chgData name="Mel Beall" userId="a90fe9adf95d6e93" providerId="LiveId" clId="{09BF31BA-5B26-42B4-9D42-C4F2E5B69B6E}" dt="2023-11-02T17:10:54.160" v="472" actId="1076"/>
          <ac:picMkLst>
            <pc:docMk/>
            <pc:sldMk cId="1257311422" sldId="284"/>
            <ac:picMk id="3" creationId="{93744C47-BAC3-0223-803D-D1C54FC0C7F0}"/>
          </ac:picMkLst>
        </pc:picChg>
        <pc:picChg chg="del">
          <ac:chgData name="Mel Beall" userId="a90fe9adf95d6e93" providerId="LiveId" clId="{09BF31BA-5B26-42B4-9D42-C4F2E5B69B6E}" dt="2023-11-02T17:08:46.424" v="459" actId="478"/>
          <ac:picMkLst>
            <pc:docMk/>
            <pc:sldMk cId="1257311422" sldId="284"/>
            <ac:picMk id="7" creationId="{FEFE0FD9-B795-A0CE-E2FC-F0CE420BE837}"/>
          </ac:picMkLst>
        </pc:picChg>
      </pc:sldChg>
      <pc:sldChg chg="addSp delSp modSp add mod">
        <pc:chgData name="Mel Beall" userId="a90fe9adf95d6e93" providerId="LiveId" clId="{09BF31BA-5B26-42B4-9D42-C4F2E5B69B6E}" dt="2023-11-02T18:44:15.346" v="968" actId="255"/>
        <pc:sldMkLst>
          <pc:docMk/>
          <pc:sldMk cId="2701999988" sldId="284"/>
        </pc:sldMkLst>
        <pc:spChg chg="add del mod">
          <ac:chgData name="Mel Beall" userId="a90fe9adf95d6e93" providerId="LiveId" clId="{09BF31BA-5B26-42B4-9D42-C4F2E5B69B6E}" dt="2023-11-02T18:42:57.296" v="963" actId="478"/>
          <ac:spMkLst>
            <pc:docMk/>
            <pc:sldMk cId="2701999988" sldId="284"/>
            <ac:spMk id="5" creationId="{247CF0BA-ED2C-8D73-AD3A-541FD396B80B}"/>
          </ac:spMkLst>
        </pc:spChg>
        <pc:spChg chg="add del">
          <ac:chgData name="Mel Beall" userId="a90fe9adf95d6e93" providerId="LiveId" clId="{09BF31BA-5B26-42B4-9D42-C4F2E5B69B6E}" dt="2023-11-02T18:43:07.070" v="965" actId="478"/>
          <ac:spMkLst>
            <pc:docMk/>
            <pc:sldMk cId="2701999988" sldId="284"/>
            <ac:spMk id="8" creationId="{2095C6E0-9EFA-AB1E-173F-73A3F461C976}"/>
          </ac:spMkLst>
        </pc:spChg>
        <pc:spChg chg="add mod">
          <ac:chgData name="Mel Beall" userId="a90fe9adf95d6e93" providerId="LiveId" clId="{09BF31BA-5B26-42B4-9D42-C4F2E5B69B6E}" dt="2023-11-02T18:44:15.346" v="968" actId="255"/>
          <ac:spMkLst>
            <pc:docMk/>
            <pc:sldMk cId="2701999988" sldId="284"/>
            <ac:spMk id="10" creationId="{B92A5CD0-5D64-FF53-7513-94BB1DE4D812}"/>
          </ac:spMkLst>
        </pc:spChg>
        <pc:spChg chg="mod">
          <ac:chgData name="Mel Beall" userId="a90fe9adf95d6e93" providerId="LiveId" clId="{09BF31BA-5B26-42B4-9D42-C4F2E5B69B6E}" dt="2023-11-02T18:37:41.583" v="960" actId="1076"/>
          <ac:spMkLst>
            <pc:docMk/>
            <pc:sldMk cId="2701999988" sldId="284"/>
            <ac:spMk id="30" creationId="{F580F041-DC12-4416-8D50-10D5CB88036E}"/>
          </ac:spMkLst>
        </pc:spChg>
        <pc:picChg chg="add mod">
          <ac:chgData name="Mel Beall" userId="a90fe9adf95d6e93" providerId="LiveId" clId="{09BF31BA-5B26-42B4-9D42-C4F2E5B69B6E}" dt="2023-11-02T18:37:18.723" v="934" actId="1076"/>
          <ac:picMkLst>
            <pc:docMk/>
            <pc:sldMk cId="2701999988" sldId="284"/>
            <ac:picMk id="4" creationId="{8AAC4699-9FC5-701F-DE82-309B03FB38C2}"/>
          </ac:picMkLst>
        </pc:picChg>
        <pc:picChg chg="del">
          <ac:chgData name="Mel Beall" userId="a90fe9adf95d6e93" providerId="LiveId" clId="{09BF31BA-5B26-42B4-9D42-C4F2E5B69B6E}" dt="2023-11-02T18:36:13.765" v="925" actId="478"/>
          <ac:picMkLst>
            <pc:docMk/>
            <pc:sldMk cId="2701999988" sldId="284"/>
            <ac:picMk id="6" creationId="{45B06E80-A024-7399-174C-5DD4ED8E0431}"/>
          </ac:picMkLst>
        </pc:picChg>
        <pc:picChg chg="del">
          <ac:chgData name="Mel Beall" userId="a90fe9adf95d6e93" providerId="LiveId" clId="{09BF31BA-5B26-42B4-9D42-C4F2E5B69B6E}" dt="2023-11-02T18:36:21.833" v="929" actId="478"/>
          <ac:picMkLst>
            <pc:docMk/>
            <pc:sldMk cId="2701999988" sldId="284"/>
            <ac:picMk id="20" creationId="{B0D47F69-DC99-F53C-137A-F0C43CE8224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A3114B-0CDD-4419-A4DE-E0C29A2AE1A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FC25048-78D1-4821-8E2B-7A77CCA12F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252186-C111-43A8-A0F7-F77FFDE4DF82}" type="datetimeFigureOut">
              <a:rPr lang="en-US" smtClean="0"/>
              <a:t>11/2/2023</a:t>
            </a:fld>
            <a:endParaRPr lang="en-US" dirty="0"/>
          </a:p>
        </p:txBody>
      </p:sp>
      <p:sp>
        <p:nvSpPr>
          <p:cNvPr id="4" name="Footer Placeholder 3">
            <a:extLst>
              <a:ext uri="{FF2B5EF4-FFF2-40B4-BE49-F238E27FC236}">
                <a16:creationId xmlns:a16="http://schemas.microsoft.com/office/drawing/2014/main" id="{01924695-047D-4CC8-8801-1AA37457E73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0F00293-63F6-438D-A9A8-024975FD55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56CFAD-C154-4C9C-AD01-665A5055065E}" type="slidenum">
              <a:rPr lang="en-US" smtClean="0"/>
              <a:t>‹#›</a:t>
            </a:fld>
            <a:endParaRPr lang="en-US" dirty="0"/>
          </a:p>
        </p:txBody>
      </p:sp>
    </p:spTree>
    <p:extLst>
      <p:ext uri="{BB962C8B-B14F-4D97-AF65-F5344CB8AC3E}">
        <p14:creationId xmlns:p14="http://schemas.microsoft.com/office/powerpoint/2010/main" val="39978791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2BBB5B-F3DE-41D7-B279-483D20E8E363}" type="datetimeFigureOut">
              <a:rPr lang="en-US" smtClean="0"/>
              <a:t>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B62BC0-7DC4-4569-951D-2BB9475345C6}" type="slidenum">
              <a:rPr lang="en-US" smtClean="0"/>
              <a:t>‹#›</a:t>
            </a:fld>
            <a:endParaRPr lang="en-US" dirty="0"/>
          </a:p>
        </p:txBody>
      </p:sp>
    </p:spTree>
    <p:extLst>
      <p:ext uri="{BB962C8B-B14F-4D97-AF65-F5344CB8AC3E}">
        <p14:creationId xmlns:p14="http://schemas.microsoft.com/office/powerpoint/2010/main" val="334464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a:t>
            </a:fld>
            <a:endParaRPr lang="en-US" dirty="0"/>
          </a:p>
        </p:txBody>
      </p:sp>
    </p:spTree>
    <p:extLst>
      <p:ext uri="{BB962C8B-B14F-4D97-AF65-F5344CB8AC3E}">
        <p14:creationId xmlns:p14="http://schemas.microsoft.com/office/powerpoint/2010/main" val="3539865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11</a:t>
            </a:fld>
            <a:endParaRPr lang="en-US" dirty="0"/>
          </a:p>
        </p:txBody>
      </p:sp>
    </p:spTree>
    <p:extLst>
      <p:ext uri="{BB962C8B-B14F-4D97-AF65-F5344CB8AC3E}">
        <p14:creationId xmlns:p14="http://schemas.microsoft.com/office/powerpoint/2010/main" val="2878621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12</a:t>
            </a:fld>
            <a:endParaRPr lang="en-US" dirty="0"/>
          </a:p>
        </p:txBody>
      </p:sp>
    </p:spTree>
    <p:extLst>
      <p:ext uri="{BB962C8B-B14F-4D97-AF65-F5344CB8AC3E}">
        <p14:creationId xmlns:p14="http://schemas.microsoft.com/office/powerpoint/2010/main" val="2514622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13</a:t>
            </a:fld>
            <a:endParaRPr lang="en-US" dirty="0"/>
          </a:p>
        </p:txBody>
      </p:sp>
    </p:spTree>
    <p:extLst>
      <p:ext uri="{BB962C8B-B14F-4D97-AF65-F5344CB8AC3E}">
        <p14:creationId xmlns:p14="http://schemas.microsoft.com/office/powerpoint/2010/main" val="1819303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15</a:t>
            </a:fld>
            <a:endParaRPr lang="en-US" dirty="0"/>
          </a:p>
        </p:txBody>
      </p:sp>
    </p:spTree>
    <p:extLst>
      <p:ext uri="{BB962C8B-B14F-4D97-AF65-F5344CB8AC3E}">
        <p14:creationId xmlns:p14="http://schemas.microsoft.com/office/powerpoint/2010/main" val="183940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2</a:t>
            </a:fld>
            <a:endParaRPr lang="en-US" dirty="0"/>
          </a:p>
        </p:txBody>
      </p:sp>
    </p:spTree>
    <p:extLst>
      <p:ext uri="{BB962C8B-B14F-4D97-AF65-F5344CB8AC3E}">
        <p14:creationId xmlns:p14="http://schemas.microsoft.com/office/powerpoint/2010/main" val="3164670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3</a:t>
            </a:fld>
            <a:endParaRPr lang="en-US" dirty="0"/>
          </a:p>
        </p:txBody>
      </p:sp>
    </p:spTree>
    <p:extLst>
      <p:ext uri="{BB962C8B-B14F-4D97-AF65-F5344CB8AC3E}">
        <p14:creationId xmlns:p14="http://schemas.microsoft.com/office/powerpoint/2010/main" val="33262873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4</a:t>
            </a:fld>
            <a:endParaRPr lang="en-US" dirty="0"/>
          </a:p>
        </p:txBody>
      </p:sp>
    </p:spTree>
    <p:extLst>
      <p:ext uri="{BB962C8B-B14F-4D97-AF65-F5344CB8AC3E}">
        <p14:creationId xmlns:p14="http://schemas.microsoft.com/office/powerpoint/2010/main" val="365934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5</a:t>
            </a:fld>
            <a:endParaRPr lang="en-US" dirty="0"/>
          </a:p>
        </p:txBody>
      </p:sp>
    </p:spTree>
    <p:extLst>
      <p:ext uri="{BB962C8B-B14F-4D97-AF65-F5344CB8AC3E}">
        <p14:creationId xmlns:p14="http://schemas.microsoft.com/office/powerpoint/2010/main" val="101635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6</a:t>
            </a:fld>
            <a:endParaRPr lang="en-US" dirty="0"/>
          </a:p>
        </p:txBody>
      </p:sp>
    </p:spTree>
    <p:extLst>
      <p:ext uri="{BB962C8B-B14F-4D97-AF65-F5344CB8AC3E}">
        <p14:creationId xmlns:p14="http://schemas.microsoft.com/office/powerpoint/2010/main" val="1450850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7</a:t>
            </a:fld>
            <a:endParaRPr lang="en-US" dirty="0"/>
          </a:p>
        </p:txBody>
      </p:sp>
    </p:spTree>
    <p:extLst>
      <p:ext uri="{BB962C8B-B14F-4D97-AF65-F5344CB8AC3E}">
        <p14:creationId xmlns:p14="http://schemas.microsoft.com/office/powerpoint/2010/main" val="2399374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9</a:t>
            </a:fld>
            <a:endParaRPr lang="en-US" dirty="0"/>
          </a:p>
        </p:txBody>
      </p:sp>
    </p:spTree>
    <p:extLst>
      <p:ext uri="{BB962C8B-B14F-4D97-AF65-F5344CB8AC3E}">
        <p14:creationId xmlns:p14="http://schemas.microsoft.com/office/powerpoint/2010/main" val="3646284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B62BC0-7DC4-4569-951D-2BB9475345C6}" type="slidenum">
              <a:rPr lang="en-US" smtClean="0"/>
              <a:t>10</a:t>
            </a:fld>
            <a:endParaRPr lang="en-US" dirty="0"/>
          </a:p>
        </p:txBody>
      </p:sp>
    </p:spTree>
    <p:extLst>
      <p:ext uri="{BB962C8B-B14F-4D97-AF65-F5344CB8AC3E}">
        <p14:creationId xmlns:p14="http://schemas.microsoft.com/office/powerpoint/2010/main" val="2934763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a:solidFill>
            <a:schemeClr val="accent4">
              <a:alpha val="62000"/>
            </a:schemeClr>
          </a:solidFill>
        </p:spPr>
        <p:txBody>
          <a:bodyPr/>
          <a:lstStyle>
            <a:lvl1pPr marL="0" indent="0" algn="ctr">
              <a:buNone/>
              <a:defRPr>
                <a:solidFill>
                  <a:schemeClr val="bg1"/>
                </a:solidFill>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1871830" y="1995397"/>
            <a:ext cx="8261873" cy="1338828"/>
          </a:xfrm>
          <a:prstGeom prst="rect">
            <a:avLst/>
          </a:prstGeom>
          <a:noFill/>
          <a:ln w="38100">
            <a:solidFill>
              <a:schemeClr val="accent1"/>
            </a:solidFill>
          </a:ln>
        </p:spPr>
        <p:txBody>
          <a:bodyPr wrap="square" lIns="0" tIns="274320" rIns="0" bIns="274320" anchor="ctr" anchorCtr="0">
            <a:spAutoFit/>
          </a:bodyPr>
          <a:lstStyle>
            <a:lvl1pPr algn="ctr">
              <a:lnSpc>
                <a:spcPct val="80000"/>
              </a:lnSpc>
              <a:defRPr sz="6000" cap="all" spc="100" baseline="0">
                <a:solidFill>
                  <a:schemeClr val="accent1"/>
                </a:solidFill>
              </a:defRPr>
            </a:lvl1pPr>
          </a:lstStyle>
          <a:p>
            <a:r>
              <a:rPr lang="en-US" dirty="0"/>
              <a:t>Add title</a:t>
            </a:r>
          </a:p>
        </p:txBody>
      </p:sp>
      <p:sp>
        <p:nvSpPr>
          <p:cNvPr id="12" name="Text Placeholder 10">
            <a:extLst>
              <a:ext uri="{FF2B5EF4-FFF2-40B4-BE49-F238E27FC236}">
                <a16:creationId xmlns:a16="http://schemas.microsoft.com/office/drawing/2014/main" id="{BD39BB44-64AC-49A7-8555-2CC62AD7C2D6}"/>
              </a:ext>
            </a:extLst>
          </p:cNvPr>
          <p:cNvSpPr>
            <a:spLocks noGrp="1"/>
          </p:cNvSpPr>
          <p:nvPr>
            <p:ph type="body" sz="quarter" idx="12" hasCustomPrompt="1"/>
          </p:nvPr>
        </p:nvSpPr>
        <p:spPr>
          <a:xfrm>
            <a:off x="1871830" y="4914047"/>
            <a:ext cx="8261873" cy="831149"/>
          </a:xfrm>
          <a:prstGeom prst="rect">
            <a:avLst/>
          </a:prstGeom>
          <a:noFill/>
        </p:spPr>
        <p:txBody>
          <a:bodyPr anchor="ctr"/>
          <a:lstStyle>
            <a:lvl1pPr marL="0" indent="0" algn="ctr">
              <a:buNone/>
              <a:defRPr sz="2400" cap="none" spc="100" baseline="0">
                <a:solidFill>
                  <a:schemeClr val="bg1"/>
                </a:solidFill>
                <a:latin typeface="+mn-lt"/>
              </a:defRPr>
            </a:lvl1pPr>
          </a:lstStyle>
          <a:p>
            <a:pPr lvl="0"/>
            <a:r>
              <a:rPr lang="en-US" dirty="0"/>
              <a:t>Click to add subtitle</a:t>
            </a:r>
          </a:p>
        </p:txBody>
      </p:sp>
    </p:spTree>
    <p:extLst>
      <p:ext uri="{BB962C8B-B14F-4D97-AF65-F5344CB8AC3E}">
        <p14:creationId xmlns:p14="http://schemas.microsoft.com/office/powerpoint/2010/main" val="4014466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pportunity Comparis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198964-B829-4E4F-AAE7-4D7A404AB794}"/>
              </a:ext>
            </a:extLst>
          </p:cNvPr>
          <p:cNvSpPr>
            <a:spLocks noGrp="1"/>
          </p:cNvSpPr>
          <p:nvPr>
            <p:ph type="title" hasCustomPrompt="1"/>
          </p:nvPr>
        </p:nvSpPr>
        <p:spPr>
          <a:xfrm>
            <a:off x="838200" y="136525"/>
            <a:ext cx="10515600" cy="1031087"/>
          </a:xfrm>
          <a:prstGeom prst="rect">
            <a:avLst/>
          </a:prstGeom>
        </p:spPr>
        <p:txBody>
          <a:bodyPr anchor="b" anchorCtr="0"/>
          <a:lstStyle>
            <a:lvl1pPr algn="ctr">
              <a:defRPr sz="2400" cap="all" spc="100" baseline="0">
                <a:solidFill>
                  <a:schemeClr val="accent2"/>
                </a:solidFill>
              </a:defRPr>
            </a:lvl1pPr>
          </a:lstStyle>
          <a:p>
            <a:r>
              <a:rPr lang="en-US" dirty="0"/>
              <a:t>Click to add title</a:t>
            </a:r>
          </a:p>
        </p:txBody>
      </p:sp>
      <p:sp>
        <p:nvSpPr>
          <p:cNvPr id="21" name="Text Placeholder 10">
            <a:extLst>
              <a:ext uri="{FF2B5EF4-FFF2-40B4-BE49-F238E27FC236}">
                <a16:creationId xmlns:a16="http://schemas.microsoft.com/office/drawing/2014/main" id="{F7C80E83-E343-4BA5-ABB5-ACA84EEE6236}"/>
              </a:ext>
            </a:extLst>
          </p:cNvPr>
          <p:cNvSpPr>
            <a:spLocks noGrp="1"/>
          </p:cNvSpPr>
          <p:nvPr>
            <p:ph type="body" sz="quarter" idx="16" hasCustomPrompt="1"/>
          </p:nvPr>
        </p:nvSpPr>
        <p:spPr>
          <a:xfrm>
            <a:off x="1681078" y="1853427"/>
            <a:ext cx="1252367" cy="863490"/>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0" name="Text Placeholder 10">
            <a:extLst>
              <a:ext uri="{FF2B5EF4-FFF2-40B4-BE49-F238E27FC236}">
                <a16:creationId xmlns:a16="http://schemas.microsoft.com/office/drawing/2014/main" id="{BA56986C-C9AC-44CD-9D32-24AA209F7648}"/>
              </a:ext>
            </a:extLst>
          </p:cNvPr>
          <p:cNvSpPr>
            <a:spLocks noGrp="1"/>
          </p:cNvSpPr>
          <p:nvPr>
            <p:ph type="body" sz="quarter" idx="12" hasCustomPrompt="1"/>
          </p:nvPr>
        </p:nvSpPr>
        <p:spPr>
          <a:xfrm>
            <a:off x="838200" y="2883705"/>
            <a:ext cx="2939143" cy="370112"/>
          </a:xfrm>
          <a:prstGeom prst="rect">
            <a:avLst/>
          </a:prstGeom>
        </p:spPr>
        <p:txBody>
          <a:bodyPr anchor="t">
            <a:normAutofit/>
          </a:bodyPr>
          <a:lstStyle>
            <a:lvl1pPr marL="0" indent="0" algn="ctr">
              <a:lnSpc>
                <a:spcPct val="100000"/>
              </a:lnSpc>
              <a:spcBef>
                <a:spcPts val="0"/>
              </a:spcBef>
              <a:buNone/>
              <a:defRPr sz="1800" cap="none" spc="100" baseline="0">
                <a:solidFill>
                  <a:schemeClr val="tx1"/>
                </a:solidFill>
                <a:latin typeface="+mn-lt"/>
              </a:defRPr>
            </a:lvl1pPr>
          </a:lstStyle>
          <a:p>
            <a:pPr lvl="0"/>
            <a:r>
              <a:rPr lang="en-US" dirty="0"/>
              <a:t>Click to add text</a:t>
            </a:r>
          </a:p>
        </p:txBody>
      </p:sp>
      <p:sp>
        <p:nvSpPr>
          <p:cNvPr id="27" name="Text Placeholder 10">
            <a:extLst>
              <a:ext uri="{FF2B5EF4-FFF2-40B4-BE49-F238E27FC236}">
                <a16:creationId xmlns:a16="http://schemas.microsoft.com/office/drawing/2014/main" id="{61B45AB9-9A5F-4872-A322-AD3890A5BE65}"/>
              </a:ext>
            </a:extLst>
          </p:cNvPr>
          <p:cNvSpPr>
            <a:spLocks noGrp="1"/>
          </p:cNvSpPr>
          <p:nvPr>
            <p:ph type="body" sz="quarter" idx="17" hasCustomPrompt="1"/>
          </p:nvPr>
        </p:nvSpPr>
        <p:spPr>
          <a:xfrm>
            <a:off x="838200" y="3253816"/>
            <a:ext cx="2939143" cy="844202"/>
          </a:xfrm>
          <a:prstGeom prst="rect">
            <a:avLst/>
          </a:prstGeom>
        </p:spPr>
        <p:txBody>
          <a:bodyPr anchor="t">
            <a:norm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29" name="Text Placeholder 10">
            <a:extLst>
              <a:ext uri="{FF2B5EF4-FFF2-40B4-BE49-F238E27FC236}">
                <a16:creationId xmlns:a16="http://schemas.microsoft.com/office/drawing/2014/main" id="{E5E3032E-6B86-4F42-95E1-7C7B13087199}"/>
              </a:ext>
            </a:extLst>
          </p:cNvPr>
          <p:cNvSpPr>
            <a:spLocks noGrp="1"/>
          </p:cNvSpPr>
          <p:nvPr>
            <p:ph type="body" sz="quarter" idx="19" hasCustomPrompt="1"/>
          </p:nvPr>
        </p:nvSpPr>
        <p:spPr>
          <a:xfrm>
            <a:off x="5469646" y="1853426"/>
            <a:ext cx="1252367" cy="863491"/>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28" name="Text Placeholder 10">
            <a:extLst>
              <a:ext uri="{FF2B5EF4-FFF2-40B4-BE49-F238E27FC236}">
                <a16:creationId xmlns:a16="http://schemas.microsoft.com/office/drawing/2014/main" id="{C56EA384-B876-4E37-81CC-FF14C8064ED4}"/>
              </a:ext>
            </a:extLst>
          </p:cNvPr>
          <p:cNvSpPr>
            <a:spLocks noGrp="1"/>
          </p:cNvSpPr>
          <p:nvPr>
            <p:ph type="body" sz="quarter" idx="18" hasCustomPrompt="1"/>
          </p:nvPr>
        </p:nvSpPr>
        <p:spPr>
          <a:xfrm>
            <a:off x="4626428" y="2883705"/>
            <a:ext cx="2939143" cy="370112"/>
          </a:xfrm>
          <a:prstGeom prst="rect">
            <a:avLst/>
          </a:prstGeom>
        </p:spPr>
        <p:txBody>
          <a:bodyPr anchor="t">
            <a:normAutofit/>
          </a:bodyPr>
          <a:lstStyle>
            <a:lvl1pPr marL="0" indent="0" algn="ctr">
              <a:lnSpc>
                <a:spcPct val="100000"/>
              </a:lnSpc>
              <a:spcBef>
                <a:spcPts val="0"/>
              </a:spcBef>
              <a:buNone/>
              <a:defRPr sz="1800" cap="none" spc="100" baseline="0">
                <a:solidFill>
                  <a:schemeClr val="tx1"/>
                </a:solidFill>
                <a:latin typeface="+mn-lt"/>
              </a:defRPr>
            </a:lvl1pPr>
          </a:lstStyle>
          <a:p>
            <a:pPr lvl="0"/>
            <a:r>
              <a:rPr lang="en-US" dirty="0"/>
              <a:t>Click to add text</a:t>
            </a:r>
          </a:p>
        </p:txBody>
      </p:sp>
      <p:sp>
        <p:nvSpPr>
          <p:cNvPr id="30" name="Text Placeholder 10">
            <a:extLst>
              <a:ext uri="{FF2B5EF4-FFF2-40B4-BE49-F238E27FC236}">
                <a16:creationId xmlns:a16="http://schemas.microsoft.com/office/drawing/2014/main" id="{7A136A37-A8C3-48F4-978F-3042B2451FFF}"/>
              </a:ext>
            </a:extLst>
          </p:cNvPr>
          <p:cNvSpPr>
            <a:spLocks noGrp="1"/>
          </p:cNvSpPr>
          <p:nvPr>
            <p:ph type="body" sz="quarter" idx="20" hasCustomPrompt="1"/>
          </p:nvPr>
        </p:nvSpPr>
        <p:spPr>
          <a:xfrm>
            <a:off x="4626428" y="3253816"/>
            <a:ext cx="2939143" cy="844202"/>
          </a:xfrm>
          <a:prstGeom prst="rect">
            <a:avLst/>
          </a:prstGeom>
        </p:spPr>
        <p:txBody>
          <a:bodyPr anchor="t">
            <a:norm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32" name="Text Placeholder 10">
            <a:extLst>
              <a:ext uri="{FF2B5EF4-FFF2-40B4-BE49-F238E27FC236}">
                <a16:creationId xmlns:a16="http://schemas.microsoft.com/office/drawing/2014/main" id="{90D156C2-557C-45F2-B9BA-7CE533312A02}"/>
              </a:ext>
            </a:extLst>
          </p:cNvPr>
          <p:cNvSpPr>
            <a:spLocks noGrp="1"/>
          </p:cNvSpPr>
          <p:nvPr>
            <p:ph type="body" sz="quarter" idx="22" hasCustomPrompt="1"/>
          </p:nvPr>
        </p:nvSpPr>
        <p:spPr>
          <a:xfrm>
            <a:off x="9258214" y="1853427"/>
            <a:ext cx="1252028" cy="863492"/>
          </a:xfrm>
          <a:prstGeom prst="rect">
            <a:avLst/>
          </a:prstGeom>
          <a:ln w="28575">
            <a:solidFill>
              <a:schemeClr val="accent4"/>
            </a:solidFill>
          </a:ln>
        </p:spPr>
        <p:txBody>
          <a:bodyPr anchor="ctr"/>
          <a:lstStyle>
            <a:lvl1pPr marL="0" indent="0" algn="ctr">
              <a:buNone/>
              <a:defRPr sz="3200" cap="all" spc="100" baseline="0">
                <a:solidFill>
                  <a:schemeClr val="accent5">
                    <a:lumMod val="50000"/>
                  </a:schemeClr>
                </a:solidFill>
                <a:latin typeface="+mj-lt"/>
              </a:defRPr>
            </a:lvl1pPr>
          </a:lstStyle>
          <a:p>
            <a:pPr lvl="0"/>
            <a:r>
              <a:rPr lang="en-US" dirty="0"/>
              <a:t>text</a:t>
            </a:r>
          </a:p>
        </p:txBody>
      </p:sp>
      <p:sp>
        <p:nvSpPr>
          <p:cNvPr id="31" name="Text Placeholder 10">
            <a:extLst>
              <a:ext uri="{FF2B5EF4-FFF2-40B4-BE49-F238E27FC236}">
                <a16:creationId xmlns:a16="http://schemas.microsoft.com/office/drawing/2014/main" id="{38E358D4-D1F9-4872-A079-98E1F6BD662D}"/>
              </a:ext>
            </a:extLst>
          </p:cNvPr>
          <p:cNvSpPr>
            <a:spLocks noGrp="1"/>
          </p:cNvSpPr>
          <p:nvPr>
            <p:ph type="body" sz="quarter" idx="21" hasCustomPrompt="1"/>
          </p:nvPr>
        </p:nvSpPr>
        <p:spPr>
          <a:xfrm>
            <a:off x="8414657" y="2883705"/>
            <a:ext cx="2939143" cy="370112"/>
          </a:xfrm>
          <a:prstGeom prst="rect">
            <a:avLst/>
          </a:prstGeom>
        </p:spPr>
        <p:txBody>
          <a:bodyPr anchor="t">
            <a:normAutofit/>
          </a:bodyPr>
          <a:lstStyle>
            <a:lvl1pPr marL="0" indent="0" algn="ctr">
              <a:lnSpc>
                <a:spcPct val="100000"/>
              </a:lnSpc>
              <a:spcBef>
                <a:spcPts val="0"/>
              </a:spcBef>
              <a:buNone/>
              <a:defRPr sz="1800" cap="none" spc="100" baseline="0">
                <a:solidFill>
                  <a:schemeClr val="tx1"/>
                </a:solidFill>
                <a:latin typeface="+mn-lt"/>
              </a:defRPr>
            </a:lvl1pPr>
          </a:lstStyle>
          <a:p>
            <a:pPr lvl="0"/>
            <a:r>
              <a:rPr lang="en-US" dirty="0"/>
              <a:t>Click to add text</a:t>
            </a:r>
          </a:p>
        </p:txBody>
      </p:sp>
      <p:sp>
        <p:nvSpPr>
          <p:cNvPr id="33" name="Text Placeholder 10">
            <a:extLst>
              <a:ext uri="{FF2B5EF4-FFF2-40B4-BE49-F238E27FC236}">
                <a16:creationId xmlns:a16="http://schemas.microsoft.com/office/drawing/2014/main" id="{8D809314-142B-40CA-8424-37611F5E9C1F}"/>
              </a:ext>
            </a:extLst>
          </p:cNvPr>
          <p:cNvSpPr>
            <a:spLocks noGrp="1"/>
          </p:cNvSpPr>
          <p:nvPr>
            <p:ph type="body" sz="quarter" idx="23" hasCustomPrompt="1"/>
          </p:nvPr>
        </p:nvSpPr>
        <p:spPr>
          <a:xfrm>
            <a:off x="8414657" y="3253816"/>
            <a:ext cx="2939143" cy="844202"/>
          </a:xfrm>
          <a:prstGeom prst="rect">
            <a:avLst/>
          </a:prstGeom>
        </p:spPr>
        <p:txBody>
          <a:bodyPr anchor="t">
            <a:normAutofit/>
          </a:bodyPr>
          <a:lstStyle>
            <a:lvl1pPr marL="0" indent="0" algn="ctr">
              <a:lnSpc>
                <a:spcPct val="125000"/>
              </a:lnSpc>
              <a:spcBef>
                <a:spcPts val="0"/>
              </a:spcBef>
              <a:buNone/>
              <a:defRPr sz="1400" cap="none" spc="100" baseline="0">
                <a:solidFill>
                  <a:schemeClr val="tx1"/>
                </a:solidFill>
                <a:latin typeface="+mn-lt"/>
              </a:defRPr>
            </a:lvl1pPr>
          </a:lstStyle>
          <a:p>
            <a:pPr lvl="0"/>
            <a:r>
              <a:rPr lang="en-US" dirty="0"/>
              <a:t>Click to add text</a:t>
            </a:r>
          </a:p>
        </p:txBody>
      </p:sp>
      <p:sp>
        <p:nvSpPr>
          <p:cNvPr id="16" name="Picture Placeholder 8">
            <a:extLst>
              <a:ext uri="{FF2B5EF4-FFF2-40B4-BE49-F238E27FC236}">
                <a16:creationId xmlns:a16="http://schemas.microsoft.com/office/drawing/2014/main" id="{3B652552-1A5B-4884-9BDF-1A2663959342}"/>
              </a:ext>
            </a:extLst>
          </p:cNvPr>
          <p:cNvSpPr>
            <a:spLocks noGrp="1"/>
          </p:cNvSpPr>
          <p:nvPr>
            <p:ph type="pic" sz="quarter" idx="14" hasCustomPrompt="1"/>
          </p:nvPr>
        </p:nvSpPr>
        <p:spPr>
          <a:xfrm>
            <a:off x="0" y="4234542"/>
            <a:ext cx="12191999" cy="2623457"/>
          </a:xfrm>
          <a:prstGeom prst="rect">
            <a:avLst/>
          </a:prstGeom>
        </p:spPr>
        <p:txBody>
          <a:bodyPr/>
          <a:lstStyle>
            <a:lvl1pPr marL="0" indent="0" algn="ctr">
              <a:buNone/>
              <a:defRPr/>
            </a:lvl1pPr>
          </a:lstStyle>
          <a:p>
            <a:r>
              <a:rPr lang="en-US" dirty="0"/>
              <a:t>Click to add photo</a:t>
            </a:r>
          </a:p>
        </p:txBody>
      </p:sp>
      <p:sp>
        <p:nvSpPr>
          <p:cNvPr id="36" name="Date Placeholder 3">
            <a:extLst>
              <a:ext uri="{FF2B5EF4-FFF2-40B4-BE49-F238E27FC236}">
                <a16:creationId xmlns:a16="http://schemas.microsoft.com/office/drawing/2014/main" id="{5C7A8808-3BA5-498D-8E57-CAB9DF018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7" name="Footer Placeholder 4">
            <a:extLst>
              <a:ext uri="{FF2B5EF4-FFF2-40B4-BE49-F238E27FC236}">
                <a16:creationId xmlns:a16="http://schemas.microsoft.com/office/drawing/2014/main" id="{742EE3D7-DACC-458E-82B0-EC87F8BAE8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38" name="Slide Number Placeholder 5">
            <a:extLst>
              <a:ext uri="{FF2B5EF4-FFF2-40B4-BE49-F238E27FC236}">
                <a16:creationId xmlns:a16="http://schemas.microsoft.com/office/drawing/2014/main" id="{8ED908E6-B839-44D9-AFFC-E5E5E592E5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82226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1225E-57F6-4605-A684-F9B30F1F664E}"/>
              </a:ext>
            </a:extLst>
          </p:cNvPr>
          <p:cNvSpPr>
            <a:spLocks noGrp="1"/>
          </p:cNvSpPr>
          <p:nvPr>
            <p:ph type="title" hasCustomPrompt="1"/>
          </p:nvPr>
        </p:nvSpPr>
        <p:spPr>
          <a:xfrm>
            <a:off x="809568" y="1366084"/>
            <a:ext cx="4028188" cy="1633067"/>
          </a:xfrm>
          <a:prstGeom prst="rect">
            <a:avLst/>
          </a:prstGeom>
        </p:spPr>
        <p:txBody>
          <a:bodyPr anchor="b"/>
          <a:lstStyle>
            <a:lvl1pPr>
              <a:defRPr sz="2400" cap="all" spc="100" baseline="0">
                <a:solidFill>
                  <a:schemeClr val="accent2"/>
                </a:solidFill>
              </a:defRPr>
            </a:lvl1pPr>
          </a:lstStyle>
          <a:p>
            <a:r>
              <a:rPr lang="en-US" dirty="0"/>
              <a:t>Click to add title</a:t>
            </a:r>
          </a:p>
        </p:txBody>
      </p:sp>
      <p:sp>
        <p:nvSpPr>
          <p:cNvPr id="7" name="Picture Placeholder 8">
            <a:extLst>
              <a:ext uri="{FF2B5EF4-FFF2-40B4-BE49-F238E27FC236}">
                <a16:creationId xmlns:a16="http://schemas.microsoft.com/office/drawing/2014/main" id="{C93927AF-DF09-4CE5-8767-B2ECF0215BF5}"/>
              </a:ext>
            </a:extLst>
          </p:cNvPr>
          <p:cNvSpPr>
            <a:spLocks noGrp="1"/>
          </p:cNvSpPr>
          <p:nvPr>
            <p:ph type="pic" sz="quarter" idx="10" hasCustomPrompt="1"/>
          </p:nvPr>
        </p:nvSpPr>
        <p:spPr>
          <a:xfrm>
            <a:off x="4837756" y="0"/>
            <a:ext cx="7354243" cy="2862470"/>
          </a:xfrm>
          <a:prstGeom prst="rect">
            <a:avLst/>
          </a:prstGeom>
        </p:spPr>
        <p:txBody>
          <a:bodyPr/>
          <a:lstStyle>
            <a:lvl1pPr marL="0" indent="0" algn="ctr">
              <a:buNone/>
              <a:defRPr/>
            </a:lvl1pPr>
          </a:lstStyle>
          <a:p>
            <a:r>
              <a:rPr lang="en-US" dirty="0"/>
              <a:t>Click to add photo</a:t>
            </a:r>
          </a:p>
        </p:txBody>
      </p:sp>
      <p:sp>
        <p:nvSpPr>
          <p:cNvPr id="12" name="Text Placeholder 10">
            <a:extLst>
              <a:ext uri="{FF2B5EF4-FFF2-40B4-BE49-F238E27FC236}">
                <a16:creationId xmlns:a16="http://schemas.microsoft.com/office/drawing/2014/main" id="{AE2342C8-E968-4F49-930C-F5C43F88F0BF}"/>
              </a:ext>
            </a:extLst>
          </p:cNvPr>
          <p:cNvSpPr>
            <a:spLocks noGrp="1"/>
          </p:cNvSpPr>
          <p:nvPr>
            <p:ph type="body" sz="quarter" idx="16" hasCustomPrompt="1"/>
          </p:nvPr>
        </p:nvSpPr>
        <p:spPr>
          <a:xfrm>
            <a:off x="819728" y="3365447"/>
            <a:ext cx="4953000" cy="379504"/>
          </a:xfrm>
          <a:prstGeom prst="rect">
            <a:avLst/>
          </a:prstGeom>
        </p:spPr>
        <p:txBody>
          <a:bodyPr anchor="ctr" anchorCtr="0"/>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FE8D114B-8AAB-41D6-AFCF-750066A65291}"/>
              </a:ext>
            </a:extLst>
          </p:cNvPr>
          <p:cNvSpPr>
            <a:spLocks noGrp="1"/>
          </p:cNvSpPr>
          <p:nvPr>
            <p:ph type="body" sz="quarter" idx="12" hasCustomPrompt="1"/>
          </p:nvPr>
        </p:nvSpPr>
        <p:spPr>
          <a:xfrm>
            <a:off x="819728" y="3744950"/>
            <a:ext cx="4953000" cy="2298041"/>
          </a:xfrm>
          <a:prstGeom prst="rect">
            <a:avLst/>
          </a:prstGeom>
        </p:spPr>
        <p:txBody>
          <a:bodyPr anchor="t">
            <a:normAutofit/>
          </a:bodyPr>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DCCC938D-0BC7-4BBB-BBF2-B830D9D0C13A}"/>
              </a:ext>
            </a:extLst>
          </p:cNvPr>
          <p:cNvSpPr>
            <a:spLocks noGrp="1"/>
          </p:cNvSpPr>
          <p:nvPr>
            <p:ph type="body" sz="quarter" idx="18" hasCustomPrompt="1"/>
          </p:nvPr>
        </p:nvSpPr>
        <p:spPr>
          <a:xfrm>
            <a:off x="6400800" y="3365447"/>
            <a:ext cx="4953000" cy="379504"/>
          </a:xfrm>
          <a:prstGeom prst="rect">
            <a:avLst/>
          </a:prstGeom>
        </p:spPr>
        <p:txBody>
          <a:bodyPr anchor="ctr" anchorCtr="0"/>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796405D2-E28F-41EC-844E-034C5D70725D}"/>
              </a:ext>
            </a:extLst>
          </p:cNvPr>
          <p:cNvSpPr>
            <a:spLocks noGrp="1"/>
          </p:cNvSpPr>
          <p:nvPr>
            <p:ph type="body" sz="quarter" idx="17" hasCustomPrompt="1"/>
          </p:nvPr>
        </p:nvSpPr>
        <p:spPr>
          <a:xfrm>
            <a:off x="6400800" y="3744950"/>
            <a:ext cx="4953000" cy="2298041"/>
          </a:xfrm>
          <a:prstGeom prst="rect">
            <a:avLst/>
          </a:prstGeom>
        </p:spPr>
        <p:txBody>
          <a:bodyPr anchor="t">
            <a:normAutofit/>
          </a:bodyPr>
          <a:lstStyle>
            <a:lvl1pPr marL="0" indent="0" algn="l">
              <a:lnSpc>
                <a:spcPct val="100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8751D887-2419-4911-A7CC-9B5A598D71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9" name="Footer Placeholder 4">
            <a:extLst>
              <a:ext uri="{FF2B5EF4-FFF2-40B4-BE49-F238E27FC236}">
                <a16:creationId xmlns:a16="http://schemas.microsoft.com/office/drawing/2014/main" id="{B8B214E0-C574-4CE5-8FF0-E0F965A4A0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6C033920-FB08-49F3-8A75-14E68EF78D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51951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CC3C8467-268E-4ABA-B4F5-0808AFBB278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cxnSp>
        <p:nvCxnSpPr>
          <p:cNvPr id="18" name="Straight Connector 17">
            <a:extLst>
              <a:ext uri="{FF2B5EF4-FFF2-40B4-BE49-F238E27FC236}">
                <a16:creationId xmlns:a16="http://schemas.microsoft.com/office/drawing/2014/main" id="{D69FF8FD-CDD1-4BEE-8DB9-0CD4BDE983AA}"/>
              </a:ext>
              <a:ext uri="{C183D7F6-B498-43B3-948B-1728B52AA6E4}">
                <adec:decorative xmlns:adec="http://schemas.microsoft.com/office/drawing/2017/decorative" val="1"/>
              </a:ext>
            </a:extLst>
          </p:cNvPr>
          <p:cNvCxnSpPr>
            <a:cxnSpLocks/>
          </p:cNvCxnSpPr>
          <p:nvPr userDrawn="1"/>
        </p:nvCxnSpPr>
        <p:spPr>
          <a:xfrm>
            <a:off x="7335793" y="766762"/>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9F1257F-A86F-48F4-BFFA-9BFB4355ED20}"/>
              </a:ext>
              <a:ext uri="{C183D7F6-B498-43B3-948B-1728B52AA6E4}">
                <adec:decorative xmlns:adec="http://schemas.microsoft.com/office/drawing/2017/decorative" val="1"/>
              </a:ext>
            </a:extLst>
          </p:cNvPr>
          <p:cNvCxnSpPr>
            <a:cxnSpLocks/>
          </p:cNvCxnSpPr>
          <p:nvPr userDrawn="1"/>
        </p:nvCxnSpPr>
        <p:spPr>
          <a:xfrm rot="5400000">
            <a:off x="7334351" y="757238"/>
            <a:ext cx="0" cy="490390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1799781-E0A0-4C4E-A069-37290BED8FE5}"/>
              </a:ext>
            </a:extLst>
          </p:cNvPr>
          <p:cNvSpPr>
            <a:spLocks noGrp="1"/>
          </p:cNvSpPr>
          <p:nvPr>
            <p:ph type="title" hasCustomPrompt="1"/>
          </p:nvPr>
        </p:nvSpPr>
        <p:spPr>
          <a:xfrm>
            <a:off x="740427" y="136526"/>
            <a:ext cx="5272746" cy="872764"/>
          </a:xfrm>
          <a:prstGeom prst="rect">
            <a:avLst/>
          </a:prstGeom>
        </p:spPr>
        <p:txBody>
          <a:bodyPr anchor="b" anchorCtr="0"/>
          <a:lstStyle>
            <a:lvl1pPr>
              <a:defRPr sz="2400" cap="all" spc="100" baseline="0">
                <a:solidFill>
                  <a:schemeClr val="accent2"/>
                </a:solidFill>
              </a:defRPr>
            </a:lvl1pPr>
          </a:lstStyle>
          <a:p>
            <a:r>
              <a:rPr lang="en-US" dirty="0"/>
              <a:t>Click to add title</a:t>
            </a:r>
          </a:p>
        </p:txBody>
      </p:sp>
      <p:sp>
        <p:nvSpPr>
          <p:cNvPr id="40" name="Text Placeholder 10">
            <a:extLst>
              <a:ext uri="{FF2B5EF4-FFF2-40B4-BE49-F238E27FC236}">
                <a16:creationId xmlns:a16="http://schemas.microsoft.com/office/drawing/2014/main" id="{FD164278-C8C4-4514-8B3E-9505CB674743}"/>
              </a:ext>
            </a:extLst>
          </p:cNvPr>
          <p:cNvSpPr>
            <a:spLocks noGrp="1"/>
          </p:cNvSpPr>
          <p:nvPr>
            <p:ph type="body" sz="quarter" idx="18" hasCustomPrompt="1"/>
          </p:nvPr>
        </p:nvSpPr>
        <p:spPr>
          <a:xfrm>
            <a:off x="2479833" y="2992227"/>
            <a:ext cx="2395991" cy="426393"/>
          </a:xfrm>
          <a:prstGeom prst="rect">
            <a:avLst/>
          </a:prstGeom>
        </p:spPr>
        <p:txBody>
          <a:bodyPr anchor="ctr" anchorCtr="0"/>
          <a:lstStyle>
            <a:lvl1pPr marL="0" indent="0" algn="r">
              <a:buNone/>
              <a:defRPr sz="1400" cap="all" spc="100" baseline="0">
                <a:solidFill>
                  <a:schemeClr val="bg1">
                    <a:lumMod val="50000"/>
                  </a:schemeClr>
                </a:solidFill>
                <a:latin typeface="+mj-lt"/>
              </a:defRPr>
            </a:lvl1pPr>
          </a:lstStyle>
          <a:p>
            <a:pPr lvl="0"/>
            <a:r>
              <a:rPr lang="en-US" dirty="0"/>
              <a:t>Click to add name</a:t>
            </a:r>
          </a:p>
        </p:txBody>
      </p:sp>
      <p:sp>
        <p:nvSpPr>
          <p:cNvPr id="9" name="Text Placeholder 10">
            <a:extLst>
              <a:ext uri="{FF2B5EF4-FFF2-40B4-BE49-F238E27FC236}">
                <a16:creationId xmlns:a16="http://schemas.microsoft.com/office/drawing/2014/main" id="{279C2E31-7298-0176-1525-0D87EF8385D9}"/>
              </a:ext>
            </a:extLst>
          </p:cNvPr>
          <p:cNvSpPr>
            <a:spLocks noGrp="1"/>
          </p:cNvSpPr>
          <p:nvPr>
            <p:ph type="body" sz="quarter" idx="28" hasCustomPrompt="1"/>
          </p:nvPr>
        </p:nvSpPr>
        <p:spPr>
          <a:xfrm>
            <a:off x="4425599" y="4156201"/>
            <a:ext cx="640080" cy="615553"/>
          </a:xfrm>
          <a:prstGeom prst="rect">
            <a:avLst/>
          </a:prstGeom>
          <a:ln w="28575">
            <a:solidFill>
              <a:schemeClr val="accent3">
                <a:lumMod val="75000"/>
              </a:schemeClr>
            </a:solidFill>
          </a:ln>
        </p:spPr>
        <p:txBody>
          <a:bodyPr lIns="182880" tIns="182880" rIns="182880" bIns="182880" anchor="ctr">
            <a:spAutoFit/>
          </a:bodyPr>
          <a:lstStyle>
            <a:lvl1pPr marL="0" indent="0" algn="ctr">
              <a:lnSpc>
                <a:spcPct val="100000"/>
              </a:lnSpc>
              <a:spcBef>
                <a:spcPts val="0"/>
              </a:spcBef>
              <a:buNone/>
              <a:defRPr sz="1600" cap="all" spc="100" baseline="0">
                <a:solidFill>
                  <a:schemeClr val="accent3">
                    <a:lumMod val="75000"/>
                  </a:schemeClr>
                </a:solidFill>
                <a:latin typeface="+mj-lt"/>
              </a:defRPr>
            </a:lvl1pPr>
          </a:lstStyle>
          <a:p>
            <a:pPr lvl="0"/>
            <a:r>
              <a:rPr lang="en-US" dirty="0"/>
              <a:t>#</a:t>
            </a:r>
          </a:p>
        </p:txBody>
      </p:sp>
      <p:sp>
        <p:nvSpPr>
          <p:cNvPr id="38" name="Text Placeholder 10">
            <a:extLst>
              <a:ext uri="{FF2B5EF4-FFF2-40B4-BE49-F238E27FC236}">
                <a16:creationId xmlns:a16="http://schemas.microsoft.com/office/drawing/2014/main" id="{5D896357-F0C4-4728-BE54-A809E6E3100F}"/>
              </a:ext>
            </a:extLst>
          </p:cNvPr>
          <p:cNvSpPr>
            <a:spLocks noGrp="1"/>
          </p:cNvSpPr>
          <p:nvPr>
            <p:ph type="body" sz="quarter" idx="16" hasCustomPrompt="1"/>
          </p:nvPr>
        </p:nvSpPr>
        <p:spPr>
          <a:xfrm>
            <a:off x="6095998" y="311795"/>
            <a:ext cx="2514603" cy="426393"/>
          </a:xfrm>
          <a:prstGeom prst="rect">
            <a:avLst/>
          </a:prstGeom>
        </p:spPr>
        <p:txBody>
          <a:bodyPr anchor="ctr" anchorCtr="0"/>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7" name="Text Placeholder 10">
            <a:extLst>
              <a:ext uri="{FF2B5EF4-FFF2-40B4-BE49-F238E27FC236}">
                <a16:creationId xmlns:a16="http://schemas.microsoft.com/office/drawing/2014/main" id="{449D2BE7-8177-406D-94BB-001D561B5A89}"/>
              </a:ext>
            </a:extLst>
          </p:cNvPr>
          <p:cNvSpPr>
            <a:spLocks noGrp="1"/>
          </p:cNvSpPr>
          <p:nvPr>
            <p:ph type="body" sz="quarter" idx="25" hasCustomPrompt="1"/>
          </p:nvPr>
        </p:nvSpPr>
        <p:spPr>
          <a:xfrm>
            <a:off x="6173125" y="2202522"/>
            <a:ext cx="640080" cy="615553"/>
          </a:xfrm>
          <a:prstGeom prst="rect">
            <a:avLst/>
          </a:prstGeom>
          <a:ln w="28575">
            <a:solidFill>
              <a:schemeClr val="tx1"/>
            </a:solidFill>
          </a:ln>
        </p:spPr>
        <p:txBody>
          <a:bodyPr lIns="182880" tIns="182880" rIns="182880" bIns="182880" anchor="ctr">
            <a:spAutoFit/>
          </a:bodyPr>
          <a:lstStyle>
            <a:lvl1pPr marL="0" indent="0" algn="ctr">
              <a:lnSpc>
                <a:spcPct val="100000"/>
              </a:lnSpc>
              <a:spcBef>
                <a:spcPts val="0"/>
              </a:spcBef>
              <a:buNone/>
              <a:defRPr sz="1600" cap="all" spc="100" baseline="0">
                <a:solidFill>
                  <a:schemeClr val="accent4">
                    <a:lumMod val="50000"/>
                  </a:schemeClr>
                </a:solidFill>
                <a:latin typeface="+mj-lt"/>
              </a:defRPr>
            </a:lvl1pPr>
          </a:lstStyle>
          <a:p>
            <a:pPr lvl="0"/>
            <a:r>
              <a:rPr lang="en-US" dirty="0"/>
              <a:t>#</a:t>
            </a:r>
          </a:p>
        </p:txBody>
      </p:sp>
      <p:sp>
        <p:nvSpPr>
          <p:cNvPr id="10" name="Text Placeholder 10">
            <a:extLst>
              <a:ext uri="{FF2B5EF4-FFF2-40B4-BE49-F238E27FC236}">
                <a16:creationId xmlns:a16="http://schemas.microsoft.com/office/drawing/2014/main" id="{C85DBB47-8DD5-9E71-081A-EBA598136064}"/>
              </a:ext>
            </a:extLst>
          </p:cNvPr>
          <p:cNvSpPr>
            <a:spLocks noGrp="1"/>
          </p:cNvSpPr>
          <p:nvPr>
            <p:ph type="body" sz="quarter" idx="29" hasCustomPrompt="1"/>
          </p:nvPr>
        </p:nvSpPr>
        <p:spPr>
          <a:xfrm>
            <a:off x="6242991" y="4718766"/>
            <a:ext cx="640080" cy="615553"/>
          </a:xfrm>
          <a:prstGeom prst="rect">
            <a:avLst/>
          </a:prstGeom>
          <a:ln w="28575">
            <a:solidFill>
              <a:schemeClr val="accent1">
                <a:lumMod val="50000"/>
              </a:schemeClr>
            </a:solidFill>
          </a:ln>
        </p:spPr>
        <p:txBody>
          <a:bodyPr lIns="182880" tIns="182880" rIns="182880" bIns="182880" anchor="ctr">
            <a:spAutoFit/>
          </a:bodyPr>
          <a:lstStyle>
            <a:lvl1pPr marL="0" indent="0" algn="ctr">
              <a:lnSpc>
                <a:spcPct val="100000"/>
              </a:lnSpc>
              <a:spcBef>
                <a:spcPts val="0"/>
              </a:spcBef>
              <a:buNone/>
              <a:defRPr sz="1600" cap="all" spc="100" baseline="0">
                <a:solidFill>
                  <a:schemeClr val="accent1">
                    <a:lumMod val="50000"/>
                  </a:schemeClr>
                </a:solidFill>
                <a:latin typeface="+mj-lt"/>
              </a:defRPr>
            </a:lvl1pPr>
          </a:lstStyle>
          <a:p>
            <a:pPr lvl="0"/>
            <a:r>
              <a:rPr lang="en-US" dirty="0"/>
              <a:t>#</a:t>
            </a:r>
          </a:p>
        </p:txBody>
      </p:sp>
      <p:sp>
        <p:nvSpPr>
          <p:cNvPr id="39" name="Text Placeholder 10">
            <a:extLst>
              <a:ext uri="{FF2B5EF4-FFF2-40B4-BE49-F238E27FC236}">
                <a16:creationId xmlns:a16="http://schemas.microsoft.com/office/drawing/2014/main" id="{C40D7D1C-3379-42CE-B3D7-A585CDECBD11}"/>
              </a:ext>
            </a:extLst>
          </p:cNvPr>
          <p:cNvSpPr>
            <a:spLocks noGrp="1"/>
          </p:cNvSpPr>
          <p:nvPr>
            <p:ph type="body" sz="quarter" idx="17" hasCustomPrompt="1"/>
          </p:nvPr>
        </p:nvSpPr>
        <p:spPr>
          <a:xfrm>
            <a:off x="6095997" y="5683895"/>
            <a:ext cx="2514603" cy="426393"/>
          </a:xfrm>
          <a:prstGeom prst="rect">
            <a:avLst/>
          </a:prstGeom>
        </p:spPr>
        <p:txBody>
          <a:bodyPr anchor="ctr" anchorCtr="0"/>
          <a:lstStyle>
            <a:lvl1pPr marL="0" indent="0" algn="ctr">
              <a:buNone/>
              <a:defRPr sz="1400" cap="all" spc="100" baseline="0">
                <a:solidFill>
                  <a:schemeClr val="bg1">
                    <a:lumMod val="50000"/>
                  </a:schemeClr>
                </a:solidFill>
                <a:latin typeface="+mj-lt"/>
              </a:defRPr>
            </a:lvl1pPr>
          </a:lstStyle>
          <a:p>
            <a:pPr lvl="0"/>
            <a:r>
              <a:rPr lang="en-US" dirty="0"/>
              <a:t>Click to add name</a:t>
            </a:r>
          </a:p>
        </p:txBody>
      </p:sp>
      <p:sp>
        <p:nvSpPr>
          <p:cNvPr id="42" name="Text Placeholder 10">
            <a:extLst>
              <a:ext uri="{FF2B5EF4-FFF2-40B4-BE49-F238E27FC236}">
                <a16:creationId xmlns:a16="http://schemas.microsoft.com/office/drawing/2014/main" id="{CB13D4EF-593A-4D3C-9712-515EE5A358AC}"/>
              </a:ext>
            </a:extLst>
          </p:cNvPr>
          <p:cNvSpPr>
            <a:spLocks noGrp="1"/>
          </p:cNvSpPr>
          <p:nvPr>
            <p:ph type="body" sz="quarter" idx="20" hasCustomPrompt="1"/>
          </p:nvPr>
        </p:nvSpPr>
        <p:spPr>
          <a:xfrm>
            <a:off x="7951304" y="1501717"/>
            <a:ext cx="2107096" cy="984885"/>
          </a:xfrm>
          <a:prstGeom prst="rect">
            <a:avLst/>
          </a:prstGeom>
          <a:ln w="28575">
            <a:solidFill>
              <a:schemeClr val="accent6">
                <a:lumMod val="50000"/>
              </a:schemeClr>
            </a:solidFill>
          </a:ln>
        </p:spPr>
        <p:txBody>
          <a:bodyPr tIns="182880" bIns="182880" anchor="ctr">
            <a:spAutoFit/>
          </a:bodyPr>
          <a:lstStyle>
            <a:lvl1pPr marL="0" indent="0" algn="ctr">
              <a:lnSpc>
                <a:spcPct val="100000"/>
              </a:lnSpc>
              <a:spcBef>
                <a:spcPts val="0"/>
              </a:spcBef>
              <a:buNone/>
              <a:defRPr sz="2000" cap="all" spc="100" baseline="0">
                <a:solidFill>
                  <a:schemeClr val="accent6">
                    <a:lumMod val="50000"/>
                  </a:schemeClr>
                </a:solidFill>
                <a:latin typeface="+mj-lt"/>
              </a:defRPr>
            </a:lvl1pPr>
          </a:lstStyle>
          <a:p>
            <a:pPr lvl="0"/>
            <a:r>
              <a:rPr lang="en-US" dirty="0"/>
              <a:t>Click to add name</a:t>
            </a:r>
          </a:p>
        </p:txBody>
      </p:sp>
      <p:sp>
        <p:nvSpPr>
          <p:cNvPr id="7" name="Text Placeholder 10">
            <a:extLst>
              <a:ext uri="{FF2B5EF4-FFF2-40B4-BE49-F238E27FC236}">
                <a16:creationId xmlns:a16="http://schemas.microsoft.com/office/drawing/2014/main" id="{B6D5964F-25E2-08E6-D7F9-57498E1077A0}"/>
              </a:ext>
            </a:extLst>
          </p:cNvPr>
          <p:cNvSpPr>
            <a:spLocks noGrp="1"/>
          </p:cNvSpPr>
          <p:nvPr>
            <p:ph type="body" sz="quarter" idx="26" hasCustomPrompt="1"/>
          </p:nvPr>
        </p:nvSpPr>
        <p:spPr>
          <a:xfrm>
            <a:off x="7920968" y="3742479"/>
            <a:ext cx="640080" cy="615553"/>
          </a:xfrm>
          <a:prstGeom prst="rect">
            <a:avLst/>
          </a:prstGeom>
          <a:ln w="28575">
            <a:solidFill>
              <a:schemeClr val="bg2">
                <a:lumMod val="50000"/>
              </a:schemeClr>
            </a:solidFill>
          </a:ln>
        </p:spPr>
        <p:txBody>
          <a:bodyPr lIns="182880" tIns="182880" rIns="182880" bIns="182880" anchor="ctr">
            <a:spAutoFit/>
          </a:bodyPr>
          <a:lstStyle>
            <a:lvl1pPr marL="0" indent="0" algn="ctr">
              <a:lnSpc>
                <a:spcPct val="100000"/>
              </a:lnSpc>
              <a:spcBef>
                <a:spcPts val="0"/>
              </a:spcBef>
              <a:buNone/>
              <a:defRPr sz="1600" cap="all" spc="100" baseline="0">
                <a:solidFill>
                  <a:schemeClr val="bg2">
                    <a:lumMod val="50000"/>
                  </a:schemeClr>
                </a:solidFill>
                <a:latin typeface="+mj-lt"/>
              </a:defRPr>
            </a:lvl1pPr>
          </a:lstStyle>
          <a:p>
            <a:pPr lvl="0"/>
            <a:r>
              <a:rPr lang="en-US" dirty="0"/>
              <a:t>#</a:t>
            </a:r>
          </a:p>
        </p:txBody>
      </p:sp>
      <p:sp>
        <p:nvSpPr>
          <p:cNvPr id="41" name="Text Placeholder 10">
            <a:extLst>
              <a:ext uri="{FF2B5EF4-FFF2-40B4-BE49-F238E27FC236}">
                <a16:creationId xmlns:a16="http://schemas.microsoft.com/office/drawing/2014/main" id="{45FF02C4-FA25-4AE4-B4EF-D106CDD0FEB4}"/>
              </a:ext>
            </a:extLst>
          </p:cNvPr>
          <p:cNvSpPr>
            <a:spLocks noGrp="1"/>
          </p:cNvSpPr>
          <p:nvPr>
            <p:ph type="body" sz="quarter" idx="19" hasCustomPrompt="1"/>
          </p:nvPr>
        </p:nvSpPr>
        <p:spPr>
          <a:xfrm>
            <a:off x="9805764" y="3002166"/>
            <a:ext cx="2250652" cy="426393"/>
          </a:xfrm>
          <a:prstGeom prst="rect">
            <a:avLst/>
          </a:prstGeom>
        </p:spPr>
        <p:txBody>
          <a:bodyPr anchor="ctr" anchorCtr="0"/>
          <a:lstStyle>
            <a:lvl1pPr marL="0" indent="0" algn="l">
              <a:buNone/>
              <a:defRPr sz="1400" cap="all" spc="100" baseline="0">
                <a:solidFill>
                  <a:schemeClr val="bg1">
                    <a:lumMod val="50000"/>
                  </a:schemeClr>
                </a:solidFill>
                <a:latin typeface="+mj-lt"/>
              </a:defRPr>
            </a:lvl1pPr>
          </a:lstStyle>
          <a:p>
            <a:pPr lvl="0"/>
            <a:r>
              <a:rPr lang="en-US" dirty="0"/>
              <a:t>Click to add name</a:t>
            </a:r>
          </a:p>
        </p:txBody>
      </p:sp>
      <p:sp>
        <p:nvSpPr>
          <p:cNvPr id="8" name="Text Placeholder 10">
            <a:extLst>
              <a:ext uri="{FF2B5EF4-FFF2-40B4-BE49-F238E27FC236}">
                <a16:creationId xmlns:a16="http://schemas.microsoft.com/office/drawing/2014/main" id="{DA2CADC9-297F-AAB7-386E-C6A99079B70A}"/>
              </a:ext>
            </a:extLst>
          </p:cNvPr>
          <p:cNvSpPr>
            <a:spLocks noGrp="1"/>
          </p:cNvSpPr>
          <p:nvPr>
            <p:ph type="body" sz="quarter" idx="27" hasCustomPrompt="1"/>
          </p:nvPr>
        </p:nvSpPr>
        <p:spPr>
          <a:xfrm>
            <a:off x="9738360" y="4305044"/>
            <a:ext cx="640080" cy="615553"/>
          </a:xfrm>
          <a:prstGeom prst="rect">
            <a:avLst/>
          </a:prstGeom>
          <a:ln w="28575">
            <a:solidFill>
              <a:schemeClr val="bg2">
                <a:lumMod val="75000"/>
              </a:schemeClr>
            </a:solidFill>
          </a:ln>
        </p:spPr>
        <p:txBody>
          <a:bodyPr lIns="182880" tIns="182880" rIns="182880" bIns="182880" anchor="ctr">
            <a:spAutoFit/>
          </a:bodyPr>
          <a:lstStyle>
            <a:lvl1pPr marL="0" indent="0" algn="ctr">
              <a:lnSpc>
                <a:spcPct val="100000"/>
              </a:lnSpc>
              <a:spcBef>
                <a:spcPts val="0"/>
              </a:spcBef>
              <a:buNone/>
              <a:defRPr sz="1600" cap="all" spc="100" baseline="0">
                <a:solidFill>
                  <a:schemeClr val="bg2">
                    <a:lumMod val="75000"/>
                  </a:schemeClr>
                </a:solidFill>
                <a:latin typeface="+mj-lt"/>
              </a:defRPr>
            </a:lvl1pPr>
          </a:lstStyle>
          <a:p>
            <a:pPr lvl="0"/>
            <a:r>
              <a:rPr lang="en-US" dirty="0"/>
              <a:t>#</a:t>
            </a:r>
          </a:p>
        </p:txBody>
      </p:sp>
      <p:sp>
        <p:nvSpPr>
          <p:cNvPr id="3" name="Date Placeholder 2">
            <a:extLst>
              <a:ext uri="{FF2B5EF4-FFF2-40B4-BE49-F238E27FC236}">
                <a16:creationId xmlns:a16="http://schemas.microsoft.com/office/drawing/2014/main" id="{35129BD8-DBDF-484C-89DD-80EDD7B827E7}"/>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4" name="Footer Placeholder 3">
            <a:extLst>
              <a:ext uri="{FF2B5EF4-FFF2-40B4-BE49-F238E27FC236}">
                <a16:creationId xmlns:a16="http://schemas.microsoft.com/office/drawing/2014/main" id="{8CF621E8-9FBF-4DC8-AA1D-234C0A47D713}"/>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5" name="Slide Number Placeholder 4">
            <a:extLst>
              <a:ext uri="{FF2B5EF4-FFF2-40B4-BE49-F238E27FC236}">
                <a16:creationId xmlns:a16="http://schemas.microsoft.com/office/drawing/2014/main" id="{1C1D5819-A04D-4AB0-A144-E7BBA340031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160847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3D21-9143-4E6D-87CD-82F00F7DC6FA}"/>
              </a:ext>
            </a:extLst>
          </p:cNvPr>
          <p:cNvSpPr>
            <a:spLocks noGrp="1"/>
          </p:cNvSpPr>
          <p:nvPr>
            <p:ph type="title" hasCustomPrompt="1"/>
          </p:nvPr>
        </p:nvSpPr>
        <p:spPr>
          <a:xfrm>
            <a:off x="827314" y="136525"/>
            <a:ext cx="5268686" cy="861077"/>
          </a:xfrm>
          <a:prstGeom prst="rect">
            <a:avLst/>
          </a:prstGeom>
        </p:spPr>
        <p:txBody>
          <a:bodyPr anchor="b" anchorCtr="0"/>
          <a:lstStyle>
            <a:lvl1pPr>
              <a:defRPr sz="2400" cap="all" spc="100" baseline="0">
                <a:solidFill>
                  <a:schemeClr val="accent2"/>
                </a:solidFill>
              </a:defRPr>
            </a:lvl1pPr>
          </a:lstStyle>
          <a:p>
            <a:r>
              <a:rPr lang="en-US" dirty="0"/>
              <a:t>Click to add title</a:t>
            </a:r>
          </a:p>
        </p:txBody>
      </p:sp>
      <p:sp>
        <p:nvSpPr>
          <p:cNvPr id="11" name="Text Placeholder 10">
            <a:extLst>
              <a:ext uri="{FF2B5EF4-FFF2-40B4-BE49-F238E27FC236}">
                <a16:creationId xmlns:a16="http://schemas.microsoft.com/office/drawing/2014/main" id="{235C24E7-D67D-40AA-B6B1-AE47659E18EC}"/>
              </a:ext>
            </a:extLst>
          </p:cNvPr>
          <p:cNvSpPr>
            <a:spLocks noGrp="1"/>
          </p:cNvSpPr>
          <p:nvPr>
            <p:ph type="body" sz="quarter" idx="33" hasCustomPrompt="1"/>
          </p:nvPr>
        </p:nvSpPr>
        <p:spPr>
          <a:xfrm>
            <a:off x="820438" y="1011439"/>
            <a:ext cx="5268686" cy="568896"/>
          </a:xfrm>
          <a:prstGeom prst="rect">
            <a:avLst/>
          </a:prstGeom>
        </p:spPr>
        <p:txBody>
          <a:bodyPr anchor="ctr"/>
          <a:lstStyle>
            <a:lvl1pPr marL="0" indent="0" algn="l">
              <a:buNone/>
              <a:defRPr sz="2000" cap="none" spc="100" baseline="0">
                <a:solidFill>
                  <a:schemeClr val="accent2"/>
                </a:solidFill>
                <a:latin typeface="+mn-lt"/>
              </a:defRPr>
            </a:lvl1pPr>
          </a:lstStyle>
          <a:p>
            <a:pPr lvl="0"/>
            <a:r>
              <a:rPr lang="en-US" dirty="0"/>
              <a:t>Click to add title</a:t>
            </a:r>
          </a:p>
        </p:txBody>
      </p:sp>
      <p:sp>
        <p:nvSpPr>
          <p:cNvPr id="19" name="Text Placeholder 14">
            <a:extLst>
              <a:ext uri="{FF2B5EF4-FFF2-40B4-BE49-F238E27FC236}">
                <a16:creationId xmlns:a16="http://schemas.microsoft.com/office/drawing/2014/main" id="{A756E9B8-BA57-4251-A0E6-DDADC29D95B9}"/>
              </a:ext>
            </a:extLst>
          </p:cNvPr>
          <p:cNvSpPr>
            <a:spLocks noGrp="1"/>
          </p:cNvSpPr>
          <p:nvPr>
            <p:ph type="body" sz="quarter" idx="26" hasCustomPrompt="1"/>
          </p:nvPr>
        </p:nvSpPr>
        <p:spPr>
          <a:xfrm>
            <a:off x="920666" y="2044485"/>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0" name="Text Placeholder 14">
            <a:extLst>
              <a:ext uri="{FF2B5EF4-FFF2-40B4-BE49-F238E27FC236}">
                <a16:creationId xmlns:a16="http://schemas.microsoft.com/office/drawing/2014/main" id="{C0B962B5-0EC7-48EC-A687-C206A69C56D6}"/>
              </a:ext>
            </a:extLst>
          </p:cNvPr>
          <p:cNvSpPr>
            <a:spLocks noGrp="1"/>
          </p:cNvSpPr>
          <p:nvPr>
            <p:ph type="body" sz="quarter" idx="13" hasCustomPrompt="1"/>
          </p:nvPr>
        </p:nvSpPr>
        <p:spPr>
          <a:xfrm>
            <a:off x="2727695" y="2044485"/>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2" name="Text Placeholder 14">
            <a:extLst>
              <a:ext uri="{FF2B5EF4-FFF2-40B4-BE49-F238E27FC236}">
                <a16:creationId xmlns:a16="http://schemas.microsoft.com/office/drawing/2014/main" id="{1314A100-8075-4D1D-995C-34F5838D58F2}"/>
              </a:ext>
            </a:extLst>
          </p:cNvPr>
          <p:cNvSpPr>
            <a:spLocks noGrp="1"/>
          </p:cNvSpPr>
          <p:nvPr>
            <p:ph type="body" sz="quarter" idx="34" hasCustomPrompt="1"/>
          </p:nvPr>
        </p:nvSpPr>
        <p:spPr>
          <a:xfrm>
            <a:off x="920666" y="3428263"/>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3" name="Text Placeholder 14">
            <a:extLst>
              <a:ext uri="{FF2B5EF4-FFF2-40B4-BE49-F238E27FC236}">
                <a16:creationId xmlns:a16="http://schemas.microsoft.com/office/drawing/2014/main" id="{9C946523-4B92-4003-B43C-B01D972454F4}"/>
              </a:ext>
            </a:extLst>
          </p:cNvPr>
          <p:cNvSpPr>
            <a:spLocks noGrp="1"/>
          </p:cNvSpPr>
          <p:nvPr>
            <p:ph type="body" sz="quarter" idx="35" hasCustomPrompt="1"/>
          </p:nvPr>
        </p:nvSpPr>
        <p:spPr>
          <a:xfrm>
            <a:off x="2727695" y="3428263"/>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25" name="Text Placeholder 14">
            <a:extLst>
              <a:ext uri="{FF2B5EF4-FFF2-40B4-BE49-F238E27FC236}">
                <a16:creationId xmlns:a16="http://schemas.microsoft.com/office/drawing/2014/main" id="{F9BEEAAD-CC7F-427D-BCFF-1BBA5023ABE6}"/>
              </a:ext>
            </a:extLst>
          </p:cNvPr>
          <p:cNvSpPr>
            <a:spLocks noGrp="1"/>
          </p:cNvSpPr>
          <p:nvPr>
            <p:ph type="body" sz="quarter" idx="36" hasCustomPrompt="1"/>
          </p:nvPr>
        </p:nvSpPr>
        <p:spPr>
          <a:xfrm>
            <a:off x="920666" y="4812041"/>
            <a:ext cx="1584471" cy="1121230"/>
          </a:xfrm>
          <a:prstGeom prst="rect">
            <a:avLst/>
          </a:prstGeom>
          <a:ln w="28575">
            <a:solidFill>
              <a:schemeClr val="accent5">
                <a:lumMod val="50000"/>
              </a:schemeClr>
            </a:solidFill>
          </a:ln>
        </p:spPr>
        <p:txBody>
          <a:bodyPr lIns="182880" rIns="182880" anchor="ctr"/>
          <a:lstStyle>
            <a:lvl1pPr marL="0" indent="0" algn="ctr">
              <a:lnSpc>
                <a:spcPct val="100000"/>
              </a:lnSpc>
              <a:buNone/>
              <a:defRPr sz="2000" cap="all" spc="200" baseline="0">
                <a:solidFill>
                  <a:schemeClr val="accent5">
                    <a:lumMod val="50000"/>
                  </a:schemeClr>
                </a:solidFill>
                <a:latin typeface="+mj-lt"/>
              </a:defRPr>
            </a:lvl1pPr>
          </a:lstStyle>
          <a:p>
            <a:pPr lvl="0"/>
            <a:r>
              <a:rPr lang="en-US" dirty="0"/>
              <a:t>Click to add name</a:t>
            </a:r>
          </a:p>
        </p:txBody>
      </p:sp>
      <p:sp>
        <p:nvSpPr>
          <p:cNvPr id="26" name="Text Placeholder 14">
            <a:extLst>
              <a:ext uri="{FF2B5EF4-FFF2-40B4-BE49-F238E27FC236}">
                <a16:creationId xmlns:a16="http://schemas.microsoft.com/office/drawing/2014/main" id="{B6693A35-4411-4FE2-82FD-5D30D8D62AF3}"/>
              </a:ext>
            </a:extLst>
          </p:cNvPr>
          <p:cNvSpPr>
            <a:spLocks noGrp="1"/>
          </p:cNvSpPr>
          <p:nvPr>
            <p:ph type="body" sz="quarter" idx="37" hasCustomPrompt="1"/>
          </p:nvPr>
        </p:nvSpPr>
        <p:spPr>
          <a:xfrm>
            <a:off x="2727695" y="4812041"/>
            <a:ext cx="3081975" cy="1121230"/>
          </a:xfrm>
          <a:prstGeom prst="rect">
            <a:avLst/>
          </a:prstGeom>
        </p:spPr>
        <p:txBody>
          <a:bodyPr anchor="ctr"/>
          <a:lstStyle>
            <a:lvl1pPr marL="0" indent="0" algn="l">
              <a:lnSpc>
                <a:spcPct val="100000"/>
              </a:lnSpc>
              <a:spcBef>
                <a:spcPts val="0"/>
              </a:spcBef>
              <a:buNone/>
              <a:defRPr sz="1600" cap="none" spc="0" baseline="0">
                <a:solidFill>
                  <a:schemeClr val="tx1"/>
                </a:solidFill>
                <a:latin typeface="+mn-lt"/>
              </a:defRPr>
            </a:lvl1pPr>
          </a:lstStyle>
          <a:p>
            <a:pPr lvl="0"/>
            <a:r>
              <a:rPr lang="en-US" dirty="0"/>
              <a:t>Click to add text</a:t>
            </a:r>
          </a:p>
        </p:txBody>
      </p:sp>
      <p:sp>
        <p:nvSpPr>
          <p:cNvPr id="17" name="Date Placeholder 3">
            <a:extLst>
              <a:ext uri="{FF2B5EF4-FFF2-40B4-BE49-F238E27FC236}">
                <a16:creationId xmlns:a16="http://schemas.microsoft.com/office/drawing/2014/main" id="{B658EBA7-4275-488A-B86F-67B70609FC99}"/>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2">
                    <a:lumMod val="50000"/>
                  </a:schemeClr>
                </a:solidFill>
                <a:effectLst/>
              </a:defRPr>
            </a:lvl1pPr>
          </a:lstStyle>
          <a:p>
            <a:r>
              <a:rPr lang="en-US" dirty="0"/>
              <a:t>20XX</a:t>
            </a:r>
          </a:p>
        </p:txBody>
      </p:sp>
      <p:sp>
        <p:nvSpPr>
          <p:cNvPr id="7" name="Picture Placeholder 8">
            <a:extLst>
              <a:ext uri="{FF2B5EF4-FFF2-40B4-BE49-F238E27FC236}">
                <a16:creationId xmlns:a16="http://schemas.microsoft.com/office/drawing/2014/main" id="{93D3F372-68E2-486A-A105-748C2BB245A0}"/>
              </a:ext>
            </a:extLst>
          </p:cNvPr>
          <p:cNvSpPr>
            <a:spLocks noGrp="1"/>
          </p:cNvSpPr>
          <p:nvPr>
            <p:ph type="pic" sz="quarter" idx="14" hasCustomPrompt="1"/>
          </p:nvPr>
        </p:nvSpPr>
        <p:spPr>
          <a:xfrm>
            <a:off x="6683831" y="0"/>
            <a:ext cx="5508168" cy="6858000"/>
          </a:xfrm>
          <a:prstGeom prst="rect">
            <a:avLst/>
          </a:prstGeom>
        </p:spPr>
        <p:txBody>
          <a:bodyPr/>
          <a:lstStyle>
            <a:lvl1pPr marL="0" indent="0" algn="ctr">
              <a:buNone/>
              <a:defRPr/>
            </a:lvl1pPr>
          </a:lstStyle>
          <a:p>
            <a:r>
              <a:rPr lang="en-US" dirty="0"/>
              <a:t>Click to add photo</a:t>
            </a:r>
          </a:p>
        </p:txBody>
      </p:sp>
      <p:sp>
        <p:nvSpPr>
          <p:cNvPr id="27" name="Footer Placeholder 4">
            <a:extLst>
              <a:ext uri="{FF2B5EF4-FFF2-40B4-BE49-F238E27FC236}">
                <a16:creationId xmlns:a16="http://schemas.microsoft.com/office/drawing/2014/main" id="{A59824DA-522A-4135-800A-60F504928B2D}"/>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28" name="Slide Number Placeholder 5">
            <a:extLst>
              <a:ext uri="{FF2B5EF4-FFF2-40B4-BE49-F238E27FC236}">
                <a16:creationId xmlns:a16="http://schemas.microsoft.com/office/drawing/2014/main" id="{8D667147-015B-4B04-886E-3451355DC70A}"/>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371206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Yr Action Plan">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A378E50-94EF-4230-91B3-4CDA4804D460}"/>
              </a:ext>
              <a:ext uri="{C183D7F6-B498-43B3-948B-1728B52AA6E4}">
                <adec:decorative xmlns:adec="http://schemas.microsoft.com/office/drawing/2017/decorative" val="1"/>
              </a:ext>
            </a:extLst>
          </p:cNvPr>
          <p:cNvGrpSpPr/>
          <p:nvPr userDrawn="1"/>
        </p:nvGrpSpPr>
        <p:grpSpPr>
          <a:xfrm>
            <a:off x="2749477" y="4411918"/>
            <a:ext cx="7895340" cy="344415"/>
            <a:chOff x="2749477" y="4411918"/>
            <a:chExt cx="7895340" cy="344415"/>
          </a:xfrm>
        </p:grpSpPr>
        <p:cxnSp>
          <p:nvCxnSpPr>
            <p:cNvPr id="102" name="Straight Connector 101">
              <a:extLst>
                <a:ext uri="{FF2B5EF4-FFF2-40B4-BE49-F238E27FC236}">
                  <a16:creationId xmlns:a16="http://schemas.microsoft.com/office/drawing/2014/main" id="{3FDF687F-1594-4839-AA46-5DACB2E040FA}"/>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AD917A9-665D-46F4-8911-E2881838B6E6}"/>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7D52265-C77D-45A6-96A5-2656848A3117}"/>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4075B284-B3F9-49E3-A5BC-FBFD2C706C3D}"/>
              </a:ext>
              <a:ext uri="{C183D7F6-B498-43B3-948B-1728B52AA6E4}">
                <adec:decorative xmlns:adec="http://schemas.microsoft.com/office/drawing/2017/decorative" val="1"/>
              </a:ext>
            </a:extLst>
          </p:cNvPr>
          <p:cNvGrpSpPr/>
          <p:nvPr userDrawn="1"/>
        </p:nvGrpSpPr>
        <p:grpSpPr>
          <a:xfrm>
            <a:off x="2750737" y="2675138"/>
            <a:ext cx="6313957" cy="344415"/>
            <a:chOff x="2750737" y="2675138"/>
            <a:chExt cx="6313957" cy="344415"/>
          </a:xfrm>
        </p:grpSpPr>
        <p:cxnSp>
          <p:nvCxnSpPr>
            <p:cNvPr id="148" name="Straight Connector 147">
              <a:extLst>
                <a:ext uri="{FF2B5EF4-FFF2-40B4-BE49-F238E27FC236}">
                  <a16:creationId xmlns:a16="http://schemas.microsoft.com/office/drawing/2014/main" id="{1D75FFD8-965E-47C7-B05F-A941B5164AB4}"/>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ABDDFF1A-AABD-4DA5-9811-02C4149132AF}"/>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862A0FB-DDED-42C5-B28D-D466080F4637}"/>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7CD073CE-AA33-40C2-9636-3F5C236050F4}"/>
              </a:ext>
            </a:extLst>
          </p:cNvPr>
          <p:cNvSpPr>
            <a:spLocks noGrp="1"/>
          </p:cNvSpPr>
          <p:nvPr>
            <p:ph type="title" hasCustomPrompt="1"/>
          </p:nvPr>
        </p:nvSpPr>
        <p:spPr>
          <a:xfrm>
            <a:off x="2749477" y="615860"/>
            <a:ext cx="6313956" cy="710964"/>
          </a:xfrm>
          <a:prstGeom prst="rect">
            <a:avLst/>
          </a:prstGeom>
          <a:ln w="28575">
            <a:solidFill>
              <a:schemeClr val="accent2"/>
            </a:solidFill>
          </a:ln>
        </p:spPr>
        <p:txBody>
          <a:bodyPr wrap="square" tIns="182880" bIns="182880" anchor="ctr" anchorCtr="0">
            <a:spAutoFit/>
          </a:bodyPr>
          <a:lstStyle>
            <a:lvl1pPr algn="ctr">
              <a:defRPr sz="2400" cap="all" spc="100" baseline="0">
                <a:solidFill>
                  <a:schemeClr val="tx2"/>
                </a:solidFill>
              </a:defRPr>
            </a:lvl1pPr>
          </a:lstStyle>
          <a:p>
            <a:r>
              <a:rPr lang="en-US" dirty="0"/>
              <a:t>Click to add title</a:t>
            </a:r>
          </a:p>
        </p:txBody>
      </p:sp>
      <p:sp>
        <p:nvSpPr>
          <p:cNvPr id="58" name="Text Placeholder 14">
            <a:extLst>
              <a:ext uri="{FF2B5EF4-FFF2-40B4-BE49-F238E27FC236}">
                <a16:creationId xmlns:a16="http://schemas.microsoft.com/office/drawing/2014/main" id="{FC053B39-4BE6-44B3-8D93-ED230B1611A4}"/>
              </a:ext>
            </a:extLst>
          </p:cNvPr>
          <p:cNvSpPr>
            <a:spLocks noGrp="1"/>
          </p:cNvSpPr>
          <p:nvPr>
            <p:ph type="body" sz="quarter" idx="43" hasCustomPrompt="1"/>
          </p:nvPr>
        </p:nvSpPr>
        <p:spPr>
          <a:xfrm>
            <a:off x="2029367" y="2170733"/>
            <a:ext cx="1440088" cy="469597"/>
          </a:xfrm>
          <a:prstGeom prst="rect">
            <a:avLst/>
          </a:prstGeom>
        </p:spPr>
        <p:txBody>
          <a:bodyPr anchor="ctr" anchorCtr="0"/>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95F74BD3-C751-4644-9E0D-36D890A69E6E}"/>
              </a:ext>
            </a:extLst>
          </p:cNvPr>
          <p:cNvSpPr>
            <a:spLocks noGrp="1"/>
          </p:cNvSpPr>
          <p:nvPr>
            <p:ph type="body" sz="quarter" idx="44" hasCustomPrompt="1"/>
          </p:nvPr>
        </p:nvSpPr>
        <p:spPr>
          <a:xfrm>
            <a:off x="4397612" y="2170733"/>
            <a:ext cx="1440088" cy="469597"/>
          </a:xfrm>
          <a:prstGeom prst="rect">
            <a:avLst/>
          </a:prstGeom>
        </p:spPr>
        <p:txBody>
          <a:bodyPr anchor="ctr" anchorCtr="0"/>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3D5CF2BE-8C0B-408F-AEEB-45E3B588305D}"/>
              </a:ext>
            </a:extLst>
          </p:cNvPr>
          <p:cNvSpPr>
            <a:spLocks noGrp="1"/>
          </p:cNvSpPr>
          <p:nvPr>
            <p:ph type="body" sz="quarter" idx="45" hasCustomPrompt="1"/>
          </p:nvPr>
        </p:nvSpPr>
        <p:spPr>
          <a:xfrm>
            <a:off x="8344687" y="2170733"/>
            <a:ext cx="1440088" cy="469597"/>
          </a:xfrm>
          <a:prstGeom prst="rect">
            <a:avLst/>
          </a:prstGeom>
        </p:spPr>
        <p:txBody>
          <a:bodyPr anchor="ctr" anchorCtr="0"/>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4A07D9B0-4F06-4D69-B211-37FC634E5084}"/>
              </a:ext>
            </a:extLst>
          </p:cNvPr>
          <p:cNvSpPr>
            <a:spLocks noGrp="1"/>
          </p:cNvSpPr>
          <p:nvPr>
            <p:ph type="body" sz="quarter" idx="41" hasCustomPrompt="1"/>
          </p:nvPr>
        </p:nvSpPr>
        <p:spPr>
          <a:xfrm>
            <a:off x="696804" y="2678434"/>
            <a:ext cx="1021001" cy="65227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20" name="Text Placeholder 14">
            <a:extLst>
              <a:ext uri="{FF2B5EF4-FFF2-40B4-BE49-F238E27FC236}">
                <a16:creationId xmlns:a16="http://schemas.microsoft.com/office/drawing/2014/main" id="{E36FDE7A-7F96-4A7E-AB4F-DBCEFD81C3BA}"/>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1" name="Text Placeholder 14">
            <a:extLst>
              <a:ext uri="{FF2B5EF4-FFF2-40B4-BE49-F238E27FC236}">
                <a16:creationId xmlns:a16="http://schemas.microsoft.com/office/drawing/2014/main" id="{C3C9C771-CEBA-46FF-9941-0F82E4028CC4}"/>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2" name="Text Placeholder 14">
            <a:extLst>
              <a:ext uri="{FF2B5EF4-FFF2-40B4-BE49-F238E27FC236}">
                <a16:creationId xmlns:a16="http://schemas.microsoft.com/office/drawing/2014/main" id="{945F6154-355B-4195-8155-1E8C079CDEE2}"/>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3" name="Text Placeholder 14">
            <a:extLst>
              <a:ext uri="{FF2B5EF4-FFF2-40B4-BE49-F238E27FC236}">
                <a16:creationId xmlns:a16="http://schemas.microsoft.com/office/drawing/2014/main" id="{B8E228D5-C0F1-4215-8880-B28856B6F77B}"/>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4" name="Text Placeholder 14">
            <a:extLst>
              <a:ext uri="{FF2B5EF4-FFF2-40B4-BE49-F238E27FC236}">
                <a16:creationId xmlns:a16="http://schemas.microsoft.com/office/drawing/2014/main" id="{5568E40A-0330-4C80-9F64-FB6C4B7CC11D}"/>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5" name="Text Placeholder 14">
            <a:extLst>
              <a:ext uri="{FF2B5EF4-FFF2-40B4-BE49-F238E27FC236}">
                <a16:creationId xmlns:a16="http://schemas.microsoft.com/office/drawing/2014/main" id="{EC8A3FD2-F6F6-40A0-89E1-7769CBB8D4BB}"/>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6" name="Text Placeholder 14">
            <a:extLst>
              <a:ext uri="{FF2B5EF4-FFF2-40B4-BE49-F238E27FC236}">
                <a16:creationId xmlns:a16="http://schemas.microsoft.com/office/drawing/2014/main" id="{A882D901-8E7C-431B-B6E9-14C8BD5B22C0}"/>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7" name="Text Placeholder 14">
            <a:extLst>
              <a:ext uri="{FF2B5EF4-FFF2-40B4-BE49-F238E27FC236}">
                <a16:creationId xmlns:a16="http://schemas.microsoft.com/office/drawing/2014/main" id="{2051E2EF-F729-4B79-8CD4-C0D60EE9AD08}"/>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8" name="Text Placeholder 14">
            <a:extLst>
              <a:ext uri="{FF2B5EF4-FFF2-40B4-BE49-F238E27FC236}">
                <a16:creationId xmlns:a16="http://schemas.microsoft.com/office/drawing/2014/main" id="{A8A6BF26-67C7-4AFD-82B4-5F8831E6276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29" name="Text Placeholder 14">
            <a:extLst>
              <a:ext uri="{FF2B5EF4-FFF2-40B4-BE49-F238E27FC236}">
                <a16:creationId xmlns:a16="http://schemas.microsoft.com/office/drawing/2014/main" id="{9D579002-8C14-4A35-90BB-43E508420D98}"/>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0" name="Text Placeholder 14">
            <a:extLst>
              <a:ext uri="{FF2B5EF4-FFF2-40B4-BE49-F238E27FC236}">
                <a16:creationId xmlns:a16="http://schemas.microsoft.com/office/drawing/2014/main" id="{AA2D386B-15E3-4543-8D79-5B890CB60E7F}"/>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1" name="Text Placeholder 14">
            <a:extLst>
              <a:ext uri="{FF2B5EF4-FFF2-40B4-BE49-F238E27FC236}">
                <a16:creationId xmlns:a16="http://schemas.microsoft.com/office/drawing/2014/main" id="{D1BBCCCB-0A70-4CE2-AC23-DC53C20096BA}"/>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61" name="Text Placeholder 14">
            <a:extLst>
              <a:ext uri="{FF2B5EF4-FFF2-40B4-BE49-F238E27FC236}">
                <a16:creationId xmlns:a16="http://schemas.microsoft.com/office/drawing/2014/main" id="{83DD38EA-382F-4255-927F-5F23153D51A7}"/>
              </a:ext>
            </a:extLst>
          </p:cNvPr>
          <p:cNvSpPr>
            <a:spLocks noGrp="1"/>
          </p:cNvSpPr>
          <p:nvPr>
            <p:ph type="body" sz="quarter" idx="46" hasCustomPrompt="1"/>
          </p:nvPr>
        </p:nvSpPr>
        <p:spPr>
          <a:xfrm>
            <a:off x="2029367" y="3973320"/>
            <a:ext cx="1440088" cy="408780"/>
          </a:xfrm>
          <a:prstGeom prst="rect">
            <a:avLst/>
          </a:prstGeom>
        </p:spPr>
        <p:txBody>
          <a:bodyPr anchor="ctr" anchorCtr="0"/>
          <a:lstStyle>
            <a:lvl1pPr marL="0" indent="0" algn="ctr">
              <a:lnSpc>
                <a:spcPct val="100000"/>
              </a:lnSpc>
              <a:spcBef>
                <a:spcPts val="0"/>
              </a:spcBef>
              <a:buNone/>
              <a:defRPr sz="1400" cap="none" spc="100" baseline="0">
                <a:solidFill>
                  <a:schemeClr val="accent5">
                    <a:lumMod val="50000"/>
                  </a:schemeClr>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DDBB317C-ECEA-48F8-B070-51A7C7B4CDB2}"/>
              </a:ext>
            </a:extLst>
          </p:cNvPr>
          <p:cNvSpPr>
            <a:spLocks noGrp="1"/>
          </p:cNvSpPr>
          <p:nvPr>
            <p:ph type="body" sz="quarter" idx="47" hasCustomPrompt="1"/>
          </p:nvPr>
        </p:nvSpPr>
        <p:spPr>
          <a:xfrm>
            <a:off x="5976442" y="3973320"/>
            <a:ext cx="1440088" cy="408780"/>
          </a:xfrm>
          <a:prstGeom prst="rect">
            <a:avLst/>
          </a:prstGeom>
        </p:spPr>
        <p:txBody>
          <a:bodyPr anchor="ctr" anchorCtr="0"/>
          <a:lstStyle>
            <a:lvl1pPr marL="0" indent="0" algn="ctr">
              <a:lnSpc>
                <a:spcPct val="100000"/>
              </a:lnSpc>
              <a:spcBef>
                <a:spcPts val="0"/>
              </a:spcBef>
              <a:buNone/>
              <a:defRPr sz="1400" b="0" cap="none" spc="100" baseline="0">
                <a:solidFill>
                  <a:schemeClr val="accent5">
                    <a:lumMod val="50000"/>
                  </a:schemeClr>
                </a:solidFill>
                <a:latin typeface="+mn-lt"/>
              </a:defRPr>
            </a:lvl1pPr>
          </a:lstStyle>
          <a:p>
            <a:pPr lvl="0"/>
            <a:r>
              <a:rPr lang="en-US" dirty="0"/>
              <a:t>Click to add text</a:t>
            </a:r>
          </a:p>
        </p:txBody>
      </p:sp>
      <p:sp>
        <p:nvSpPr>
          <p:cNvPr id="63" name="Text Placeholder 14">
            <a:extLst>
              <a:ext uri="{FF2B5EF4-FFF2-40B4-BE49-F238E27FC236}">
                <a16:creationId xmlns:a16="http://schemas.microsoft.com/office/drawing/2014/main" id="{5C19CD78-318A-4E21-9027-254A8711F4C1}"/>
              </a:ext>
            </a:extLst>
          </p:cNvPr>
          <p:cNvSpPr>
            <a:spLocks noGrp="1"/>
          </p:cNvSpPr>
          <p:nvPr>
            <p:ph type="body" sz="quarter" idx="48" hasCustomPrompt="1"/>
          </p:nvPr>
        </p:nvSpPr>
        <p:spPr>
          <a:xfrm>
            <a:off x="9923517" y="3973320"/>
            <a:ext cx="1440088" cy="408780"/>
          </a:xfrm>
          <a:prstGeom prst="rect">
            <a:avLst/>
          </a:prstGeom>
        </p:spPr>
        <p:txBody>
          <a:bodyPr anchor="ctr" anchorCtr="0"/>
          <a:lstStyle>
            <a:lvl1pPr marL="0" indent="0" algn="ctr">
              <a:lnSpc>
                <a:spcPct val="100000"/>
              </a:lnSpc>
              <a:spcBef>
                <a:spcPts val="0"/>
              </a:spcBef>
              <a:buNone/>
              <a:defRPr sz="1400" cap="none" spc="100" baseline="0">
                <a:solidFill>
                  <a:schemeClr val="accent5">
                    <a:lumMod val="50000"/>
                  </a:schemeClr>
                </a:solidFill>
                <a:latin typeface="+mj-lt"/>
              </a:defRPr>
            </a:lvl1pPr>
          </a:lstStyle>
          <a:p>
            <a:pPr lvl="0"/>
            <a:r>
              <a:rPr lang="en-US" dirty="0"/>
              <a:t>Click to add text</a:t>
            </a:r>
          </a:p>
        </p:txBody>
      </p:sp>
      <p:sp>
        <p:nvSpPr>
          <p:cNvPr id="57" name="Text Placeholder 14">
            <a:extLst>
              <a:ext uri="{FF2B5EF4-FFF2-40B4-BE49-F238E27FC236}">
                <a16:creationId xmlns:a16="http://schemas.microsoft.com/office/drawing/2014/main" id="{A437805B-FB40-4996-AD55-1BF1A2D64F0B}"/>
              </a:ext>
            </a:extLst>
          </p:cNvPr>
          <p:cNvSpPr>
            <a:spLocks noGrp="1"/>
          </p:cNvSpPr>
          <p:nvPr>
            <p:ph type="body" sz="quarter" idx="42" hasCustomPrompt="1"/>
          </p:nvPr>
        </p:nvSpPr>
        <p:spPr>
          <a:xfrm>
            <a:off x="696804" y="4376510"/>
            <a:ext cx="1021001" cy="652276"/>
          </a:xfrm>
          <a:prstGeom prst="rect">
            <a:avLst/>
          </a:prstGeom>
        </p:spPr>
        <p:txBody>
          <a:bodyPr anchor="ctr"/>
          <a:lstStyle>
            <a:lvl1pPr marL="0" indent="0" algn="ctr">
              <a:buNone/>
              <a:defRPr sz="2000" cap="none" spc="100" baseline="0">
                <a:solidFill>
                  <a:schemeClr val="accent5">
                    <a:lumMod val="50000"/>
                  </a:schemeClr>
                </a:solidFill>
                <a:latin typeface="+mj-lt"/>
              </a:defRPr>
            </a:lvl1pPr>
          </a:lstStyle>
          <a:p>
            <a:pPr lvl="0"/>
            <a:r>
              <a:rPr lang="en-US" dirty="0"/>
              <a:t>Add year</a:t>
            </a:r>
          </a:p>
        </p:txBody>
      </p:sp>
      <p:sp>
        <p:nvSpPr>
          <p:cNvPr id="32" name="Text Placeholder 14">
            <a:extLst>
              <a:ext uri="{FF2B5EF4-FFF2-40B4-BE49-F238E27FC236}">
                <a16:creationId xmlns:a16="http://schemas.microsoft.com/office/drawing/2014/main" id="{40A55730-770B-4851-B7C1-A3AE260339E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3" name="Text Placeholder 14">
            <a:extLst>
              <a:ext uri="{FF2B5EF4-FFF2-40B4-BE49-F238E27FC236}">
                <a16:creationId xmlns:a16="http://schemas.microsoft.com/office/drawing/2014/main" id="{32F5F67C-8450-4CC2-984C-18CEA2A424F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4" name="Text Placeholder 14">
            <a:extLst>
              <a:ext uri="{FF2B5EF4-FFF2-40B4-BE49-F238E27FC236}">
                <a16:creationId xmlns:a16="http://schemas.microsoft.com/office/drawing/2014/main" id="{205940B1-D0A7-4FA0-8075-1DD875262A2B}"/>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5" name="Text Placeholder 14">
            <a:extLst>
              <a:ext uri="{FF2B5EF4-FFF2-40B4-BE49-F238E27FC236}">
                <a16:creationId xmlns:a16="http://schemas.microsoft.com/office/drawing/2014/main" id="{FF257E24-EF53-4359-8CF5-CC42A8F66184}"/>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6" name="Text Placeholder 14">
            <a:extLst>
              <a:ext uri="{FF2B5EF4-FFF2-40B4-BE49-F238E27FC236}">
                <a16:creationId xmlns:a16="http://schemas.microsoft.com/office/drawing/2014/main" id="{5A2166B8-0F7E-45E9-970E-79F921472A30}"/>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7" name="Text Placeholder 14">
            <a:extLst>
              <a:ext uri="{FF2B5EF4-FFF2-40B4-BE49-F238E27FC236}">
                <a16:creationId xmlns:a16="http://schemas.microsoft.com/office/drawing/2014/main" id="{FF45DCBF-40C1-4B85-9196-4C0237FA8CE9}"/>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8" name="Text Placeholder 14">
            <a:extLst>
              <a:ext uri="{FF2B5EF4-FFF2-40B4-BE49-F238E27FC236}">
                <a16:creationId xmlns:a16="http://schemas.microsoft.com/office/drawing/2014/main" id="{E0182695-A664-4408-ACB6-D9273831D560}"/>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39" name="Text Placeholder 14">
            <a:extLst>
              <a:ext uri="{FF2B5EF4-FFF2-40B4-BE49-F238E27FC236}">
                <a16:creationId xmlns:a16="http://schemas.microsoft.com/office/drawing/2014/main" id="{2928531F-4FEC-4B06-9428-27244D33B936}"/>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40" name="Text Placeholder 14">
            <a:extLst>
              <a:ext uri="{FF2B5EF4-FFF2-40B4-BE49-F238E27FC236}">
                <a16:creationId xmlns:a16="http://schemas.microsoft.com/office/drawing/2014/main" id="{E678C8DB-AF28-4A99-B976-36F54BA279CD}"/>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41" name="Text Placeholder 14">
            <a:extLst>
              <a:ext uri="{FF2B5EF4-FFF2-40B4-BE49-F238E27FC236}">
                <a16:creationId xmlns:a16="http://schemas.microsoft.com/office/drawing/2014/main" id="{FB1CBFC6-0E9C-4ECA-A915-798C00479D6B}"/>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42" name="Text Placeholder 14">
            <a:extLst>
              <a:ext uri="{FF2B5EF4-FFF2-40B4-BE49-F238E27FC236}">
                <a16:creationId xmlns:a16="http://schemas.microsoft.com/office/drawing/2014/main" id="{B4EC71CB-AE6D-46A0-87B4-6E2BD6A1CF6F}"/>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sp>
        <p:nvSpPr>
          <p:cNvPr id="43" name="Text Placeholder 14">
            <a:extLst>
              <a:ext uri="{FF2B5EF4-FFF2-40B4-BE49-F238E27FC236}">
                <a16:creationId xmlns:a16="http://schemas.microsoft.com/office/drawing/2014/main" id="{16A1EE39-3790-4721-9E09-19024F590A96}"/>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accent5">
                    <a:lumMod val="50000"/>
                  </a:schemeClr>
                </a:solidFill>
                <a:latin typeface="+mn-lt"/>
              </a:defRPr>
            </a:lvl1pPr>
          </a:lstStyle>
          <a:p>
            <a:pPr lvl="0"/>
            <a:r>
              <a:rPr lang="en-US" dirty="0"/>
              <a:t>Add text</a:t>
            </a:r>
          </a:p>
        </p:txBody>
      </p:sp>
      <p:grpSp>
        <p:nvGrpSpPr>
          <p:cNvPr id="44" name="Group 43">
            <a:extLst>
              <a:ext uri="{FF2B5EF4-FFF2-40B4-BE49-F238E27FC236}">
                <a16:creationId xmlns:a16="http://schemas.microsoft.com/office/drawing/2014/main" id="{D4F8B141-9EE2-47E7-AF2A-94CECF90771C}"/>
              </a:ext>
              <a:ext uri="{C183D7F6-B498-43B3-948B-1728B52AA6E4}">
                <adec:decorative xmlns:adec="http://schemas.microsoft.com/office/drawing/2017/decorative" val="1"/>
              </a:ext>
            </a:extLst>
          </p:cNvPr>
          <p:cNvGrpSpPr/>
          <p:nvPr userDrawn="1"/>
        </p:nvGrpSpPr>
        <p:grpSpPr>
          <a:xfrm>
            <a:off x="2047081" y="4694680"/>
            <a:ext cx="8510121" cy="0"/>
            <a:chOff x="1504814" y="2488864"/>
            <a:chExt cx="8510121" cy="0"/>
          </a:xfrm>
        </p:grpSpPr>
        <p:cxnSp>
          <p:nvCxnSpPr>
            <p:cNvPr id="45" name="Straight Connector 44">
              <a:extLst>
                <a:ext uri="{FF2B5EF4-FFF2-40B4-BE49-F238E27FC236}">
                  <a16:creationId xmlns:a16="http://schemas.microsoft.com/office/drawing/2014/main" id="{0D73D561-653C-420E-BC66-5DA51DD36C89}"/>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3729D46-C590-474A-BF51-5B9D4359EB74}"/>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D21A3-16A8-4ECB-832A-29159F1D20E9}"/>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217E3B-A68A-4BBD-889D-C078F6616CB6}"/>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C64796-B68D-4AE1-A16E-54663926A7FD}"/>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69D787A-5A6E-4ADB-BAAA-FC5EF3EF1BE0}"/>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E371F89-9862-4F45-9CA4-A53BF2C3F720}"/>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19AC00F-FB14-4E51-ABB2-C72FB6C0A0F7}"/>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083D041-D6E2-4DFF-A37E-21E03F46AF94}"/>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4589E1D-9976-4550-917F-D88195CDCE9F}"/>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65CC16-DED3-4048-8705-CA87554422D7}"/>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4EDC1B45-4090-4B45-80FB-8DF542E67EC0}"/>
              </a:ext>
              <a:ext uri="{C183D7F6-B498-43B3-948B-1728B52AA6E4}">
                <adec:decorative xmlns:adec="http://schemas.microsoft.com/office/drawing/2017/decorative" val="1"/>
              </a:ext>
            </a:extLst>
          </p:cNvPr>
          <p:cNvGrpSpPr/>
          <p:nvPr userDrawn="1"/>
        </p:nvGrpSpPr>
        <p:grpSpPr>
          <a:xfrm>
            <a:off x="1872910" y="4599626"/>
            <a:ext cx="8858463" cy="174171"/>
            <a:chOff x="1835966" y="4162015"/>
            <a:chExt cx="8858463" cy="174171"/>
          </a:xfrm>
        </p:grpSpPr>
        <p:sp>
          <p:nvSpPr>
            <p:cNvPr id="90" name="Oval 234">
              <a:extLst>
                <a:ext uri="{FF2B5EF4-FFF2-40B4-BE49-F238E27FC236}">
                  <a16:creationId xmlns:a16="http://schemas.microsoft.com/office/drawing/2014/main" id="{1EFAF30E-1CB4-4DCC-B1A8-30450AECDE7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236">
              <a:extLst>
                <a:ext uri="{FF2B5EF4-FFF2-40B4-BE49-F238E27FC236}">
                  <a16:creationId xmlns:a16="http://schemas.microsoft.com/office/drawing/2014/main" id="{A53911EE-BFCB-48ED-9821-C8FD0449842D}"/>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238">
              <a:extLst>
                <a:ext uri="{FF2B5EF4-FFF2-40B4-BE49-F238E27FC236}">
                  <a16:creationId xmlns:a16="http://schemas.microsoft.com/office/drawing/2014/main" id="{AE84E691-02AF-4C42-B3B7-EE46E825C03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240">
              <a:extLst>
                <a:ext uri="{FF2B5EF4-FFF2-40B4-BE49-F238E27FC236}">
                  <a16:creationId xmlns:a16="http://schemas.microsoft.com/office/drawing/2014/main" id="{EB9041A9-2967-41AF-BE0A-A7476B97B2CA}"/>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242">
              <a:extLst>
                <a:ext uri="{FF2B5EF4-FFF2-40B4-BE49-F238E27FC236}">
                  <a16:creationId xmlns:a16="http://schemas.microsoft.com/office/drawing/2014/main" id="{2B7F05AE-8C2E-43EB-BBA0-897D173AF613}"/>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244">
              <a:extLst>
                <a:ext uri="{FF2B5EF4-FFF2-40B4-BE49-F238E27FC236}">
                  <a16:creationId xmlns:a16="http://schemas.microsoft.com/office/drawing/2014/main" id="{4248E8A5-3D01-49ED-BEC6-0D27C4C50B7E}"/>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246">
              <a:extLst>
                <a:ext uri="{FF2B5EF4-FFF2-40B4-BE49-F238E27FC236}">
                  <a16:creationId xmlns:a16="http://schemas.microsoft.com/office/drawing/2014/main" id="{A50B1FA2-FFAB-4A04-8C04-CF6BC1BCDC98}"/>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248">
              <a:extLst>
                <a:ext uri="{FF2B5EF4-FFF2-40B4-BE49-F238E27FC236}">
                  <a16:creationId xmlns:a16="http://schemas.microsoft.com/office/drawing/2014/main" id="{B70F9284-E3A9-4E8C-9C28-93D985513A99}"/>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Oval 250">
              <a:extLst>
                <a:ext uri="{FF2B5EF4-FFF2-40B4-BE49-F238E27FC236}">
                  <a16:creationId xmlns:a16="http://schemas.microsoft.com/office/drawing/2014/main" id="{494AA308-491E-44AE-A81D-E62D362FC47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252">
              <a:extLst>
                <a:ext uri="{FF2B5EF4-FFF2-40B4-BE49-F238E27FC236}">
                  <a16:creationId xmlns:a16="http://schemas.microsoft.com/office/drawing/2014/main" id="{03B58A61-0691-4D1F-9A25-7CCB12DA9159}"/>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Oval 254">
              <a:extLst>
                <a:ext uri="{FF2B5EF4-FFF2-40B4-BE49-F238E27FC236}">
                  <a16:creationId xmlns:a16="http://schemas.microsoft.com/office/drawing/2014/main" id="{57F5DE50-7369-4681-A8F6-5E935A517811}"/>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Oval 256">
              <a:extLst>
                <a:ext uri="{FF2B5EF4-FFF2-40B4-BE49-F238E27FC236}">
                  <a16:creationId xmlns:a16="http://schemas.microsoft.com/office/drawing/2014/main" id="{4C666F7C-EBDE-456E-B607-1E0FA692438A}"/>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5" name="Group 104">
            <a:extLst>
              <a:ext uri="{FF2B5EF4-FFF2-40B4-BE49-F238E27FC236}">
                <a16:creationId xmlns:a16="http://schemas.microsoft.com/office/drawing/2014/main" id="{FFFF66A7-062A-4A45-8A10-A8F847AF1847}"/>
              </a:ext>
              <a:ext uri="{C183D7F6-B498-43B3-948B-1728B52AA6E4}">
                <adec:decorative xmlns:adec="http://schemas.microsoft.com/office/drawing/2017/decorative" val="1"/>
              </a:ext>
            </a:extLst>
          </p:cNvPr>
          <p:cNvGrpSpPr/>
          <p:nvPr userDrawn="1"/>
        </p:nvGrpSpPr>
        <p:grpSpPr>
          <a:xfrm>
            <a:off x="2049387" y="2999128"/>
            <a:ext cx="8510121" cy="0"/>
            <a:chOff x="1504814" y="2488864"/>
            <a:chExt cx="8510121" cy="0"/>
          </a:xfrm>
        </p:grpSpPr>
        <p:cxnSp>
          <p:nvCxnSpPr>
            <p:cNvPr id="106" name="Straight Connector 105">
              <a:extLst>
                <a:ext uri="{FF2B5EF4-FFF2-40B4-BE49-F238E27FC236}">
                  <a16:creationId xmlns:a16="http://schemas.microsoft.com/office/drawing/2014/main" id="{A2090933-BFE5-4598-998F-C2857039426F}"/>
                </a:ext>
              </a:extLst>
            </p:cNvPr>
            <p:cNvCxnSpPr>
              <a:cxnSpLocks/>
            </p:cNvCxnSpPr>
            <p:nvPr userDrawn="1"/>
          </p:nvCxnSpPr>
          <p:spPr>
            <a:xfrm>
              <a:off x="1504814"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7E50B9E-AD14-448E-B2DF-ED1D0F490865}"/>
                </a:ext>
              </a:extLst>
            </p:cNvPr>
            <p:cNvCxnSpPr>
              <a:cxnSpLocks/>
            </p:cNvCxnSpPr>
            <p:nvPr userDrawn="1"/>
          </p:nvCxnSpPr>
          <p:spPr>
            <a:xfrm>
              <a:off x="2301137"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F782020-9AE0-4B20-ACD4-057C60173A6C}"/>
                </a:ext>
              </a:extLst>
            </p:cNvPr>
            <p:cNvCxnSpPr>
              <a:cxnSpLocks/>
            </p:cNvCxnSpPr>
            <p:nvPr userDrawn="1"/>
          </p:nvCxnSpPr>
          <p:spPr>
            <a:xfrm>
              <a:off x="308377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E1A502D-7651-4CBE-81DE-FF4F102DAA73}"/>
                </a:ext>
              </a:extLst>
            </p:cNvPr>
            <p:cNvCxnSpPr>
              <a:cxnSpLocks/>
            </p:cNvCxnSpPr>
            <p:nvPr userDrawn="1"/>
          </p:nvCxnSpPr>
          <p:spPr>
            <a:xfrm>
              <a:off x="388009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4C29AAF-4E83-44DA-A084-3FF3C70F6155}"/>
                </a:ext>
              </a:extLst>
            </p:cNvPr>
            <p:cNvCxnSpPr>
              <a:cxnSpLocks/>
            </p:cNvCxnSpPr>
            <p:nvPr userDrawn="1"/>
          </p:nvCxnSpPr>
          <p:spPr>
            <a:xfrm>
              <a:off x="4655896"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AC5616E9-1DAC-4713-A257-8682DD24AC5C}"/>
                </a:ext>
              </a:extLst>
            </p:cNvPr>
            <p:cNvCxnSpPr>
              <a:cxnSpLocks/>
            </p:cNvCxnSpPr>
            <p:nvPr userDrawn="1"/>
          </p:nvCxnSpPr>
          <p:spPr>
            <a:xfrm>
              <a:off x="5452219"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CDC726D-AB0E-4ED3-82DB-9DD54ADB100A}"/>
                </a:ext>
              </a:extLst>
            </p:cNvPr>
            <p:cNvCxnSpPr>
              <a:cxnSpLocks/>
            </p:cNvCxnSpPr>
            <p:nvPr userDrawn="1"/>
          </p:nvCxnSpPr>
          <p:spPr>
            <a:xfrm>
              <a:off x="6234858"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2F1E4A6-E07E-4550-AB72-53438E0C4F0E}"/>
                </a:ext>
              </a:extLst>
            </p:cNvPr>
            <p:cNvCxnSpPr>
              <a:cxnSpLocks/>
            </p:cNvCxnSpPr>
            <p:nvPr userDrawn="1"/>
          </p:nvCxnSpPr>
          <p:spPr>
            <a:xfrm>
              <a:off x="7031181"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6B638F82-2127-4858-AA45-F08A1CADABB9}"/>
                </a:ext>
              </a:extLst>
            </p:cNvPr>
            <p:cNvCxnSpPr>
              <a:cxnSpLocks/>
            </p:cNvCxnSpPr>
            <p:nvPr userDrawn="1"/>
          </p:nvCxnSpPr>
          <p:spPr>
            <a:xfrm>
              <a:off x="7813820"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028005E8-9894-4966-8BDE-95577A6039DC}"/>
                </a:ext>
              </a:extLst>
            </p:cNvPr>
            <p:cNvCxnSpPr>
              <a:cxnSpLocks/>
            </p:cNvCxnSpPr>
            <p:nvPr userDrawn="1"/>
          </p:nvCxnSpPr>
          <p:spPr>
            <a:xfrm>
              <a:off x="8610143"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FFBFEB2-9943-4D83-86DB-1A86AC15E8EF}"/>
                </a:ext>
              </a:extLst>
            </p:cNvPr>
            <p:cNvCxnSpPr>
              <a:cxnSpLocks/>
            </p:cNvCxnSpPr>
            <p:nvPr userDrawn="1"/>
          </p:nvCxnSpPr>
          <p:spPr>
            <a:xfrm>
              <a:off x="9399625" y="2488864"/>
              <a:ext cx="615310" cy="0"/>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67045F09-8CF5-4E51-A65C-54F8BF015868}"/>
              </a:ext>
              <a:ext uri="{C183D7F6-B498-43B3-948B-1728B52AA6E4}">
                <adec:decorative xmlns:adec="http://schemas.microsoft.com/office/drawing/2017/decorative" val="1"/>
              </a:ext>
            </a:extLst>
          </p:cNvPr>
          <p:cNvGrpSpPr/>
          <p:nvPr userDrawn="1"/>
        </p:nvGrpSpPr>
        <p:grpSpPr>
          <a:xfrm>
            <a:off x="1872910" y="2903401"/>
            <a:ext cx="8858463" cy="174171"/>
            <a:chOff x="1835966" y="4162015"/>
            <a:chExt cx="8858463" cy="174171"/>
          </a:xfrm>
        </p:grpSpPr>
        <p:sp>
          <p:nvSpPr>
            <p:cNvPr id="135" name="Oval 234">
              <a:extLst>
                <a:ext uri="{FF2B5EF4-FFF2-40B4-BE49-F238E27FC236}">
                  <a16:creationId xmlns:a16="http://schemas.microsoft.com/office/drawing/2014/main" id="{09B4CFFD-0C29-4685-915E-4DC40D4DFD91}"/>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Oval 236">
              <a:extLst>
                <a:ext uri="{FF2B5EF4-FFF2-40B4-BE49-F238E27FC236}">
                  <a16:creationId xmlns:a16="http://schemas.microsoft.com/office/drawing/2014/main" id="{736381B7-7D05-4040-9A1B-1918415768F3}"/>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Oval 238">
              <a:extLst>
                <a:ext uri="{FF2B5EF4-FFF2-40B4-BE49-F238E27FC236}">
                  <a16:creationId xmlns:a16="http://schemas.microsoft.com/office/drawing/2014/main" id="{4F77152F-41F4-45EC-B530-B38C5111C2BA}"/>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Oval 240">
              <a:extLst>
                <a:ext uri="{FF2B5EF4-FFF2-40B4-BE49-F238E27FC236}">
                  <a16:creationId xmlns:a16="http://schemas.microsoft.com/office/drawing/2014/main" id="{8FB428D5-0A0E-4CF3-A223-9F4F7B386105}"/>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Oval 242">
              <a:extLst>
                <a:ext uri="{FF2B5EF4-FFF2-40B4-BE49-F238E27FC236}">
                  <a16:creationId xmlns:a16="http://schemas.microsoft.com/office/drawing/2014/main" id="{A4275727-B33C-4EB0-9E6E-7CE33560321C}"/>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Oval 244">
              <a:extLst>
                <a:ext uri="{FF2B5EF4-FFF2-40B4-BE49-F238E27FC236}">
                  <a16:creationId xmlns:a16="http://schemas.microsoft.com/office/drawing/2014/main" id="{7998F366-05B2-42D3-9B4E-CD7F91FB9396}"/>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Oval 246">
              <a:extLst>
                <a:ext uri="{FF2B5EF4-FFF2-40B4-BE49-F238E27FC236}">
                  <a16:creationId xmlns:a16="http://schemas.microsoft.com/office/drawing/2014/main" id="{8593BF6C-17E2-4AB7-85D7-0B93D2376884}"/>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Oval 248">
              <a:extLst>
                <a:ext uri="{FF2B5EF4-FFF2-40B4-BE49-F238E27FC236}">
                  <a16:creationId xmlns:a16="http://schemas.microsoft.com/office/drawing/2014/main" id="{74F85EBE-E43B-4B81-85F1-89969EC56D55}"/>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Oval 250">
              <a:extLst>
                <a:ext uri="{FF2B5EF4-FFF2-40B4-BE49-F238E27FC236}">
                  <a16:creationId xmlns:a16="http://schemas.microsoft.com/office/drawing/2014/main" id="{16C21525-8829-45F3-8C9F-05274678E7C1}"/>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Oval 252">
              <a:extLst>
                <a:ext uri="{FF2B5EF4-FFF2-40B4-BE49-F238E27FC236}">
                  <a16:creationId xmlns:a16="http://schemas.microsoft.com/office/drawing/2014/main" id="{8FFF03BC-2EFF-4AF5-B788-A1FEA5378092}"/>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accent5">
                <a:lumMod val="50000"/>
              </a:schemeClr>
            </a:solid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Oval 254">
              <a:extLst>
                <a:ext uri="{FF2B5EF4-FFF2-40B4-BE49-F238E27FC236}">
                  <a16:creationId xmlns:a16="http://schemas.microsoft.com/office/drawing/2014/main" id="{D811BD14-6461-4DD9-9A2C-BFC2C955390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Oval 256">
              <a:extLst>
                <a:ext uri="{FF2B5EF4-FFF2-40B4-BE49-F238E27FC236}">
                  <a16:creationId xmlns:a16="http://schemas.microsoft.com/office/drawing/2014/main" id="{929BB859-9DB9-433D-8C7B-91E7FED48B59}"/>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9" name="Graphic 158">
            <a:extLst>
              <a:ext uri="{FF2B5EF4-FFF2-40B4-BE49-F238E27FC236}">
                <a16:creationId xmlns:a16="http://schemas.microsoft.com/office/drawing/2014/main" id="{A24C8354-AD07-4B50-9334-314D6B2B10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6237133"/>
            <a:ext cx="12191999" cy="620867"/>
          </a:xfrm>
          <a:prstGeom prst="rect">
            <a:avLst/>
          </a:prstGeom>
        </p:spPr>
      </p:pic>
      <p:sp>
        <p:nvSpPr>
          <p:cNvPr id="160" name="Date Placeholder 2">
            <a:extLst>
              <a:ext uri="{FF2B5EF4-FFF2-40B4-BE49-F238E27FC236}">
                <a16:creationId xmlns:a16="http://schemas.microsoft.com/office/drawing/2014/main" id="{D3F09D93-A56A-41E4-A3BA-42472B0A3850}"/>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defRPr>
            </a:lvl1pPr>
          </a:lstStyle>
          <a:p>
            <a:r>
              <a:rPr lang="en-US" dirty="0"/>
              <a:t>20XX</a:t>
            </a:r>
          </a:p>
        </p:txBody>
      </p:sp>
      <p:sp>
        <p:nvSpPr>
          <p:cNvPr id="161" name="Footer Placeholder 3">
            <a:extLst>
              <a:ext uri="{FF2B5EF4-FFF2-40B4-BE49-F238E27FC236}">
                <a16:creationId xmlns:a16="http://schemas.microsoft.com/office/drawing/2014/main" id="{5951592E-5737-43C9-B6B0-D134076610B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dirty="0"/>
              <a:t>Pitch deck</a:t>
            </a:r>
          </a:p>
        </p:txBody>
      </p:sp>
      <p:sp>
        <p:nvSpPr>
          <p:cNvPr id="162" name="Slide Number Placeholder 4">
            <a:extLst>
              <a:ext uri="{FF2B5EF4-FFF2-40B4-BE49-F238E27FC236}">
                <a16:creationId xmlns:a16="http://schemas.microsoft.com/office/drawing/2014/main" id="{3B542197-0399-4FBD-A10C-B97A68AA2A07}"/>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706256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6D4A-16D3-4C35-A383-2DF039D54CF4}"/>
              </a:ext>
            </a:extLst>
          </p:cNvPr>
          <p:cNvSpPr>
            <a:spLocks noGrp="1"/>
          </p:cNvSpPr>
          <p:nvPr>
            <p:ph type="title" hasCustomPrompt="1"/>
          </p:nvPr>
        </p:nvSpPr>
        <p:spPr>
          <a:xfrm>
            <a:off x="819728" y="59635"/>
            <a:ext cx="5854122" cy="901906"/>
          </a:xfrm>
          <a:prstGeom prst="rect">
            <a:avLst/>
          </a:prstGeom>
        </p:spPr>
        <p:txBody>
          <a:bodyPr anchor="b" anchorCtr="0"/>
          <a:lstStyle>
            <a:lvl1pPr>
              <a:defRPr sz="2400" cap="all" spc="100" baseline="0">
                <a:solidFill>
                  <a:schemeClr val="tx2"/>
                </a:solidFill>
              </a:defRPr>
            </a:lvl1pPr>
          </a:lstStyle>
          <a:p>
            <a:r>
              <a:rPr lang="en-US" dirty="0"/>
              <a:t>Click to add title</a:t>
            </a:r>
          </a:p>
        </p:txBody>
      </p:sp>
      <p:sp>
        <p:nvSpPr>
          <p:cNvPr id="10" name="Content Placeholder 9">
            <a:extLst>
              <a:ext uri="{FF2B5EF4-FFF2-40B4-BE49-F238E27FC236}">
                <a16:creationId xmlns:a16="http://schemas.microsoft.com/office/drawing/2014/main" id="{FF255611-8280-41F3-A5FA-821E144AEAE7}"/>
              </a:ext>
            </a:extLst>
          </p:cNvPr>
          <p:cNvSpPr>
            <a:spLocks noGrp="1"/>
          </p:cNvSpPr>
          <p:nvPr>
            <p:ph sz="quarter" idx="15" hasCustomPrompt="1"/>
          </p:nvPr>
        </p:nvSpPr>
        <p:spPr>
          <a:xfrm>
            <a:off x="914400" y="1084758"/>
            <a:ext cx="5759450" cy="5047269"/>
          </a:xfrm>
          <a:prstGeom prst="rect">
            <a:avLst/>
          </a:prstGeom>
        </p:spPr>
        <p:txBody>
          <a:bodyPr/>
          <a:lstStyle>
            <a:lvl1pPr marL="0" indent="0">
              <a:buNone/>
              <a:defRPr sz="1800" cap="all" baseline="0">
                <a:solidFill>
                  <a:schemeClr val="accent5">
                    <a:lumMod val="50000"/>
                  </a:schemeClr>
                </a:solidFill>
              </a:defRPr>
            </a:lvl1pPr>
            <a:lvl2pPr marL="457200" indent="0">
              <a:buNone/>
              <a:defRPr sz="1600" cap="all" baseline="0">
                <a:solidFill>
                  <a:schemeClr val="accent5">
                    <a:lumMod val="50000"/>
                  </a:schemeClr>
                </a:solidFill>
              </a:defRPr>
            </a:lvl2pPr>
            <a:lvl3pPr marL="914400" indent="0">
              <a:buNone/>
              <a:defRPr sz="1400" cap="all" baseline="0">
                <a:solidFill>
                  <a:schemeClr val="accent5">
                    <a:lumMod val="50000"/>
                  </a:schemeClr>
                </a:solidFill>
              </a:defRPr>
            </a:lvl3pPr>
            <a:lvl4pPr marL="1371600" indent="0">
              <a:buNone/>
              <a:defRPr sz="1200" cap="all" baseline="0">
                <a:solidFill>
                  <a:schemeClr val="accent5">
                    <a:lumMod val="50000"/>
                  </a:schemeClr>
                </a:solidFill>
              </a:defRPr>
            </a:lvl4pPr>
            <a:lvl5pPr marL="1828800" indent="0">
              <a:buNone/>
              <a:defRPr sz="1200" cap="all" baseline="0">
                <a:solidFill>
                  <a:schemeClr val="accent5">
                    <a:lumMod val="50000"/>
                  </a:schemeClr>
                </a:solidFill>
              </a:defRPr>
            </a:lvl5pPr>
          </a:lstStyle>
          <a:p>
            <a:pPr lvl="0"/>
            <a:r>
              <a:rPr lang="en-US" dirty="0"/>
              <a:t>Click to add content</a:t>
            </a:r>
          </a:p>
        </p:txBody>
      </p:sp>
      <p:sp>
        <p:nvSpPr>
          <p:cNvPr id="3" name="Date Placeholder 2">
            <a:extLst>
              <a:ext uri="{FF2B5EF4-FFF2-40B4-BE49-F238E27FC236}">
                <a16:creationId xmlns:a16="http://schemas.microsoft.com/office/drawing/2014/main" id="{33453DB9-3C4B-4136-96D2-08A7D5AD418F}"/>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81464841-801A-499A-BFD2-9731D2D89C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8" name="Picture Placeholder 8">
            <a:extLst>
              <a:ext uri="{FF2B5EF4-FFF2-40B4-BE49-F238E27FC236}">
                <a16:creationId xmlns:a16="http://schemas.microsoft.com/office/drawing/2014/main" id="{A6BF61C1-4A8C-44D4-901D-E065B7B42A25}"/>
              </a:ext>
            </a:extLst>
          </p:cNvPr>
          <p:cNvSpPr>
            <a:spLocks noGrp="1"/>
          </p:cNvSpPr>
          <p:nvPr>
            <p:ph type="pic" sz="quarter" idx="14" hasCustomPrompt="1"/>
          </p:nvPr>
        </p:nvSpPr>
        <p:spPr>
          <a:xfrm>
            <a:off x="7598229" y="0"/>
            <a:ext cx="4593770" cy="6858000"/>
          </a:xfrm>
          <a:prstGeom prst="rect">
            <a:avLst/>
          </a:prstGeom>
        </p:spPr>
        <p:txBody>
          <a:bodyPr/>
          <a:lstStyle>
            <a:lvl1pPr marL="0" indent="0" algn="ctr">
              <a:buNone/>
              <a:defRPr/>
            </a:lvl1pPr>
          </a:lstStyle>
          <a:p>
            <a:r>
              <a:rPr lang="en-US" dirty="0"/>
              <a:t>Click to add photo</a:t>
            </a:r>
          </a:p>
        </p:txBody>
      </p:sp>
      <p:sp>
        <p:nvSpPr>
          <p:cNvPr id="5" name="Slide Number Placeholder 4">
            <a:extLst>
              <a:ext uri="{FF2B5EF4-FFF2-40B4-BE49-F238E27FC236}">
                <a16:creationId xmlns:a16="http://schemas.microsoft.com/office/drawing/2014/main" id="{F9C78F9D-CD73-4D53-A871-D6C0B643A68D}"/>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378806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Our Team 4-Up">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7726902C-381D-4629-AF04-0689A76C513B}"/>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80C3F3-53A4-4049-96CE-C6C4EB9DA62C}"/>
              </a:ext>
            </a:extLst>
          </p:cNvPr>
          <p:cNvSpPr>
            <a:spLocks noGrp="1"/>
          </p:cNvSpPr>
          <p:nvPr>
            <p:ph type="title" hasCustomPrompt="1"/>
          </p:nvPr>
        </p:nvSpPr>
        <p:spPr>
          <a:xfrm>
            <a:off x="697005" y="116648"/>
            <a:ext cx="10797991" cy="1024694"/>
          </a:xfrm>
          <a:prstGeom prst="rect">
            <a:avLst/>
          </a:prstGeom>
        </p:spPr>
        <p:txBody>
          <a:bodyPr anchor="b" anchorCtr="0"/>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3F669E6E-28BD-4FC9-BFB3-B42707D25AE2}"/>
              </a:ext>
            </a:extLst>
          </p:cNvPr>
          <p:cNvSpPr>
            <a:spLocks noGrp="1"/>
          </p:cNvSpPr>
          <p:nvPr>
            <p:ph type="pic" sz="quarter" idx="14" hasCustomPrompt="1"/>
          </p:nvPr>
        </p:nvSpPr>
        <p:spPr>
          <a:xfrm>
            <a:off x="897731" y="2427897"/>
            <a:ext cx="2099702" cy="2115227"/>
          </a:xfrm>
          <a:prstGeom prst="rect">
            <a:avLst/>
          </a:prstGeom>
        </p:spPr>
        <p:txBody>
          <a:bodyPr/>
          <a:lstStyle>
            <a:lvl1pPr marL="0" indent="0" algn="ctr">
              <a:buNone/>
              <a:defRPr sz="1800"/>
            </a:lvl1pPr>
          </a:lstStyle>
          <a:p>
            <a:r>
              <a:rPr lang="en-US" dirty="0"/>
              <a:t>Click to add photo</a:t>
            </a:r>
          </a:p>
        </p:txBody>
      </p:sp>
      <p:sp>
        <p:nvSpPr>
          <p:cNvPr id="14" name="Text Placeholder 10">
            <a:extLst>
              <a:ext uri="{FF2B5EF4-FFF2-40B4-BE49-F238E27FC236}">
                <a16:creationId xmlns:a16="http://schemas.microsoft.com/office/drawing/2014/main" id="{B0CE1D3C-6E95-41C8-9202-B6BACEA97CBA}"/>
              </a:ext>
            </a:extLst>
          </p:cNvPr>
          <p:cNvSpPr>
            <a:spLocks noGrp="1"/>
          </p:cNvSpPr>
          <p:nvPr>
            <p:ph type="body" sz="quarter" idx="18" hasCustomPrompt="1"/>
          </p:nvPr>
        </p:nvSpPr>
        <p:spPr>
          <a:xfrm>
            <a:off x="703729" y="4750990"/>
            <a:ext cx="2487705" cy="437219"/>
          </a:xfrm>
          <a:prstGeom prst="rect">
            <a:avLst/>
          </a:prstGeom>
        </p:spPr>
        <p:txBody>
          <a:bodyPr anchor="ctr" anchorCtr="0"/>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15" name="Text Placeholder 10">
            <a:extLst>
              <a:ext uri="{FF2B5EF4-FFF2-40B4-BE49-F238E27FC236}">
                <a16:creationId xmlns:a16="http://schemas.microsoft.com/office/drawing/2014/main" id="{A90F4B16-F669-4D35-8B6D-5DE38097DD9A}"/>
              </a:ext>
            </a:extLst>
          </p:cNvPr>
          <p:cNvSpPr>
            <a:spLocks noGrp="1"/>
          </p:cNvSpPr>
          <p:nvPr>
            <p:ph type="body" sz="quarter" idx="19" hasCustomPrompt="1"/>
          </p:nvPr>
        </p:nvSpPr>
        <p:spPr>
          <a:xfrm>
            <a:off x="703728" y="5199750"/>
            <a:ext cx="2487705" cy="968613"/>
          </a:xfrm>
          <a:prstGeom prst="rect">
            <a:avLst/>
          </a:prstGeom>
        </p:spPr>
        <p:txBody>
          <a:bodyPr anchor="t">
            <a:normAutofit/>
          </a:bodyPr>
          <a:lstStyle>
            <a:lvl1pPr marL="0" indent="0" algn="ctr">
              <a:buNone/>
              <a:defRPr sz="1400" cap="none" spc="100" baseline="0">
                <a:solidFill>
                  <a:schemeClr val="tx1"/>
                </a:solidFill>
                <a:latin typeface="+mn-lt"/>
              </a:defRPr>
            </a:lvl1pPr>
          </a:lstStyle>
          <a:p>
            <a:pPr lvl="0"/>
            <a:r>
              <a:rPr lang="en-US" dirty="0"/>
              <a:t>Add title</a:t>
            </a:r>
          </a:p>
        </p:txBody>
      </p:sp>
      <p:sp>
        <p:nvSpPr>
          <p:cNvPr id="17" name="Rectangle 16">
            <a:extLst>
              <a:ext uri="{FF2B5EF4-FFF2-40B4-BE49-F238E27FC236}">
                <a16:creationId xmlns:a16="http://schemas.microsoft.com/office/drawing/2014/main" id="{E90D56BE-BB71-4ADC-B308-883B7BB63CDE}"/>
              </a:ext>
              <a:ext uri="{C183D7F6-B498-43B3-948B-1728B52AA6E4}">
                <adec:decorative xmlns:adec="http://schemas.microsoft.com/office/drawing/2017/decorative" val="1"/>
              </a:ext>
            </a:extLst>
          </p:cNvPr>
          <p:cNvSpPr/>
          <p:nvPr userDrawn="1"/>
        </p:nvSpPr>
        <p:spPr>
          <a:xfrm>
            <a:off x="70372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Picture Placeholder 9">
            <a:extLst>
              <a:ext uri="{FF2B5EF4-FFF2-40B4-BE49-F238E27FC236}">
                <a16:creationId xmlns:a16="http://schemas.microsoft.com/office/drawing/2014/main" id="{24532133-7BD7-49DF-96C1-B4A992CE4DF0}"/>
              </a:ext>
            </a:extLst>
          </p:cNvPr>
          <p:cNvSpPr>
            <a:spLocks noGrp="1"/>
          </p:cNvSpPr>
          <p:nvPr>
            <p:ph type="pic" sz="quarter" idx="20" hasCustomPrompt="1"/>
          </p:nvPr>
        </p:nvSpPr>
        <p:spPr>
          <a:xfrm>
            <a:off x="3667826" y="2427897"/>
            <a:ext cx="2099702" cy="2115227"/>
          </a:xfrm>
          <a:prstGeom prst="rect">
            <a:avLst/>
          </a:prstGeom>
        </p:spPr>
        <p:txBody>
          <a:bodyPr/>
          <a:lstStyle>
            <a:lvl1pPr marL="0" indent="0" algn="ctr">
              <a:buNone/>
              <a:defRPr sz="1800"/>
            </a:lvl1pPr>
          </a:lstStyle>
          <a:p>
            <a:r>
              <a:rPr lang="en-US" dirty="0"/>
              <a:t>Click to add photo</a:t>
            </a:r>
          </a:p>
        </p:txBody>
      </p:sp>
      <p:sp>
        <p:nvSpPr>
          <p:cNvPr id="19" name="Rectangle 18">
            <a:extLst>
              <a:ext uri="{FF2B5EF4-FFF2-40B4-BE49-F238E27FC236}">
                <a16:creationId xmlns:a16="http://schemas.microsoft.com/office/drawing/2014/main" id="{4AF4F5B9-821C-4A57-B5E2-055949CECC07}"/>
              </a:ext>
              <a:ext uri="{C183D7F6-B498-43B3-948B-1728B52AA6E4}">
                <adec:decorative xmlns:adec="http://schemas.microsoft.com/office/drawing/2017/decorative" val="1"/>
              </a:ext>
            </a:extLst>
          </p:cNvPr>
          <p:cNvSpPr/>
          <p:nvPr userDrawn="1"/>
        </p:nvSpPr>
        <p:spPr>
          <a:xfrm>
            <a:off x="347382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 Placeholder 10">
            <a:extLst>
              <a:ext uri="{FF2B5EF4-FFF2-40B4-BE49-F238E27FC236}">
                <a16:creationId xmlns:a16="http://schemas.microsoft.com/office/drawing/2014/main" id="{63893EB3-C98E-4A69-A71C-7C922128375E}"/>
              </a:ext>
            </a:extLst>
          </p:cNvPr>
          <p:cNvSpPr>
            <a:spLocks noGrp="1"/>
          </p:cNvSpPr>
          <p:nvPr>
            <p:ph type="body" sz="quarter" idx="23" hasCustomPrompt="1"/>
          </p:nvPr>
        </p:nvSpPr>
        <p:spPr>
          <a:xfrm>
            <a:off x="3473826" y="4750990"/>
            <a:ext cx="2487705" cy="437219"/>
          </a:xfrm>
          <a:prstGeom prst="rect">
            <a:avLst/>
          </a:prstGeom>
        </p:spPr>
        <p:txBody>
          <a:bodyPr anchor="ctr" anchorCtr="0"/>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7" name="Text Placeholder 10">
            <a:extLst>
              <a:ext uri="{FF2B5EF4-FFF2-40B4-BE49-F238E27FC236}">
                <a16:creationId xmlns:a16="http://schemas.microsoft.com/office/drawing/2014/main" id="{5D0352AF-E877-45F2-9868-A8A1E017A91E}"/>
              </a:ext>
            </a:extLst>
          </p:cNvPr>
          <p:cNvSpPr>
            <a:spLocks noGrp="1"/>
          </p:cNvSpPr>
          <p:nvPr>
            <p:ph type="body" sz="quarter" idx="24" hasCustomPrompt="1"/>
          </p:nvPr>
        </p:nvSpPr>
        <p:spPr>
          <a:xfrm>
            <a:off x="3473825" y="5199750"/>
            <a:ext cx="2487705" cy="968613"/>
          </a:xfrm>
          <a:prstGeom prst="rect">
            <a:avLst/>
          </a:prstGeom>
        </p:spPr>
        <p:txBody>
          <a:bodyPr anchor="t">
            <a:normAutofit/>
          </a:bodyPr>
          <a:lstStyle>
            <a:lvl1pPr marL="0" indent="0" algn="ctr">
              <a:buNone/>
              <a:defRPr sz="1400" cap="none" spc="100" baseline="0">
                <a:solidFill>
                  <a:schemeClr val="tx1"/>
                </a:solidFill>
                <a:latin typeface="+mn-lt"/>
              </a:defRPr>
            </a:lvl1pPr>
          </a:lstStyle>
          <a:p>
            <a:pPr lvl="0"/>
            <a:r>
              <a:rPr lang="en-US" dirty="0"/>
              <a:t>Add title</a:t>
            </a:r>
          </a:p>
        </p:txBody>
      </p:sp>
      <p:sp>
        <p:nvSpPr>
          <p:cNvPr id="20" name="Picture Placeholder 9">
            <a:extLst>
              <a:ext uri="{FF2B5EF4-FFF2-40B4-BE49-F238E27FC236}">
                <a16:creationId xmlns:a16="http://schemas.microsoft.com/office/drawing/2014/main" id="{750DAF93-603B-44B6-99DC-79A63DC3A1F4}"/>
              </a:ext>
            </a:extLst>
          </p:cNvPr>
          <p:cNvSpPr>
            <a:spLocks noGrp="1"/>
          </p:cNvSpPr>
          <p:nvPr>
            <p:ph type="pic" sz="quarter" idx="21" hasCustomPrompt="1"/>
          </p:nvPr>
        </p:nvSpPr>
        <p:spPr>
          <a:xfrm>
            <a:off x="6437921" y="2427897"/>
            <a:ext cx="2099702" cy="2115227"/>
          </a:xfrm>
          <a:prstGeom prst="rect">
            <a:avLst/>
          </a:prstGeom>
        </p:spPr>
        <p:txBody>
          <a:bodyPr/>
          <a:lstStyle>
            <a:lvl1pPr marL="0" indent="0" algn="ctr">
              <a:buNone/>
              <a:defRPr sz="1800"/>
            </a:lvl1pPr>
          </a:lstStyle>
          <a:p>
            <a:r>
              <a:rPr lang="en-US" dirty="0"/>
              <a:t>Click to add photo</a:t>
            </a:r>
          </a:p>
        </p:txBody>
      </p:sp>
      <p:sp>
        <p:nvSpPr>
          <p:cNvPr id="21" name="Rectangle 20">
            <a:extLst>
              <a:ext uri="{FF2B5EF4-FFF2-40B4-BE49-F238E27FC236}">
                <a16:creationId xmlns:a16="http://schemas.microsoft.com/office/drawing/2014/main" id="{C372AD67-26BA-4843-BAFE-B661A05BBE9D}"/>
              </a:ext>
              <a:ext uri="{C183D7F6-B498-43B3-948B-1728B52AA6E4}">
                <adec:decorative xmlns:adec="http://schemas.microsoft.com/office/drawing/2017/decorative" val="1"/>
              </a:ext>
            </a:extLst>
          </p:cNvPr>
          <p:cNvSpPr/>
          <p:nvPr userDrawn="1"/>
        </p:nvSpPr>
        <p:spPr>
          <a:xfrm>
            <a:off x="6243919"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E0EAD7F-FBD0-4EA0-A7E7-5E65604B4716}"/>
              </a:ext>
              <a:ext uri="{C183D7F6-B498-43B3-948B-1728B52AA6E4}">
                <adec:decorative xmlns:adec="http://schemas.microsoft.com/office/drawing/2017/decorative" val="1"/>
              </a:ext>
            </a:extLst>
          </p:cNvPr>
          <p:cNvSpPr/>
          <p:nvPr userDrawn="1"/>
        </p:nvSpPr>
        <p:spPr>
          <a:xfrm>
            <a:off x="9014014" y="2239910"/>
            <a:ext cx="2487706" cy="2491201"/>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 Placeholder 10">
            <a:extLst>
              <a:ext uri="{FF2B5EF4-FFF2-40B4-BE49-F238E27FC236}">
                <a16:creationId xmlns:a16="http://schemas.microsoft.com/office/drawing/2014/main" id="{DA3EAA29-D608-4031-9C0E-0610D1886CA5}"/>
              </a:ext>
            </a:extLst>
          </p:cNvPr>
          <p:cNvSpPr>
            <a:spLocks noGrp="1"/>
          </p:cNvSpPr>
          <p:nvPr>
            <p:ph type="body" sz="quarter" idx="25" hasCustomPrompt="1"/>
          </p:nvPr>
        </p:nvSpPr>
        <p:spPr>
          <a:xfrm>
            <a:off x="6243921" y="4750990"/>
            <a:ext cx="2487705" cy="437219"/>
          </a:xfrm>
          <a:prstGeom prst="rect">
            <a:avLst/>
          </a:prstGeom>
        </p:spPr>
        <p:txBody>
          <a:bodyPr anchor="ctr" anchorCtr="0"/>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29" name="Text Placeholder 10">
            <a:extLst>
              <a:ext uri="{FF2B5EF4-FFF2-40B4-BE49-F238E27FC236}">
                <a16:creationId xmlns:a16="http://schemas.microsoft.com/office/drawing/2014/main" id="{1DC4676B-9880-4C33-A8A2-88FB0944CF3B}"/>
              </a:ext>
            </a:extLst>
          </p:cNvPr>
          <p:cNvSpPr>
            <a:spLocks noGrp="1"/>
          </p:cNvSpPr>
          <p:nvPr>
            <p:ph type="body" sz="quarter" idx="26" hasCustomPrompt="1"/>
          </p:nvPr>
        </p:nvSpPr>
        <p:spPr>
          <a:xfrm>
            <a:off x="6243920" y="5199750"/>
            <a:ext cx="2487705" cy="968613"/>
          </a:xfrm>
          <a:prstGeom prst="rect">
            <a:avLst/>
          </a:prstGeom>
        </p:spPr>
        <p:txBody>
          <a:bodyPr anchor="t">
            <a:normAutofit/>
          </a:bodyPr>
          <a:lstStyle>
            <a:lvl1pPr marL="0" indent="0" algn="ctr">
              <a:buNone/>
              <a:defRPr sz="1400" cap="none" spc="100" baseline="0">
                <a:solidFill>
                  <a:schemeClr val="tx1"/>
                </a:solidFill>
                <a:latin typeface="+mn-lt"/>
              </a:defRPr>
            </a:lvl1pPr>
          </a:lstStyle>
          <a:p>
            <a:pPr lvl="0"/>
            <a:r>
              <a:rPr lang="en-US" dirty="0"/>
              <a:t>Add title</a:t>
            </a:r>
          </a:p>
        </p:txBody>
      </p:sp>
      <p:sp>
        <p:nvSpPr>
          <p:cNvPr id="24" name="Picture Placeholder 9">
            <a:extLst>
              <a:ext uri="{FF2B5EF4-FFF2-40B4-BE49-F238E27FC236}">
                <a16:creationId xmlns:a16="http://schemas.microsoft.com/office/drawing/2014/main" id="{AF6D479F-D265-4CD5-88BE-FC37AFC5FF4B}"/>
              </a:ext>
            </a:extLst>
          </p:cNvPr>
          <p:cNvSpPr>
            <a:spLocks noGrp="1"/>
          </p:cNvSpPr>
          <p:nvPr>
            <p:ph type="pic" sz="quarter" idx="22" hasCustomPrompt="1"/>
          </p:nvPr>
        </p:nvSpPr>
        <p:spPr>
          <a:xfrm>
            <a:off x="9208016" y="2427897"/>
            <a:ext cx="2099702" cy="2115227"/>
          </a:xfrm>
          <a:prstGeom prst="rect">
            <a:avLst/>
          </a:prstGeom>
        </p:spPr>
        <p:txBody>
          <a:bodyPr/>
          <a:lstStyle>
            <a:lvl1pPr marL="0" indent="0" algn="ctr">
              <a:buNone/>
              <a:defRPr sz="1800"/>
            </a:lvl1pPr>
          </a:lstStyle>
          <a:p>
            <a:r>
              <a:rPr lang="en-US" dirty="0"/>
              <a:t>Click to add photo</a:t>
            </a:r>
          </a:p>
        </p:txBody>
      </p:sp>
      <p:sp>
        <p:nvSpPr>
          <p:cNvPr id="30" name="Text Placeholder 10">
            <a:extLst>
              <a:ext uri="{FF2B5EF4-FFF2-40B4-BE49-F238E27FC236}">
                <a16:creationId xmlns:a16="http://schemas.microsoft.com/office/drawing/2014/main" id="{ED618ADF-296A-4300-A8AE-A1837B390A9F}"/>
              </a:ext>
            </a:extLst>
          </p:cNvPr>
          <p:cNvSpPr>
            <a:spLocks noGrp="1"/>
          </p:cNvSpPr>
          <p:nvPr>
            <p:ph type="body" sz="quarter" idx="27" hasCustomPrompt="1"/>
          </p:nvPr>
        </p:nvSpPr>
        <p:spPr>
          <a:xfrm>
            <a:off x="9014015" y="4750990"/>
            <a:ext cx="2487705" cy="437219"/>
          </a:xfrm>
          <a:prstGeom prst="rect">
            <a:avLst/>
          </a:prstGeom>
        </p:spPr>
        <p:txBody>
          <a:bodyPr anchor="ctr" anchorCtr="0"/>
          <a:lstStyle>
            <a:lvl1pPr marL="0" indent="0" algn="ctr">
              <a:buNone/>
              <a:defRPr sz="1800" cap="all" spc="100" baseline="0">
                <a:solidFill>
                  <a:schemeClr val="accent4">
                    <a:lumMod val="50000"/>
                  </a:schemeClr>
                </a:solidFill>
                <a:latin typeface="+mj-lt"/>
              </a:defRPr>
            </a:lvl1pPr>
          </a:lstStyle>
          <a:p>
            <a:pPr lvl="0"/>
            <a:r>
              <a:rPr lang="en-US" dirty="0"/>
              <a:t>Add name</a:t>
            </a:r>
          </a:p>
        </p:txBody>
      </p:sp>
      <p:sp>
        <p:nvSpPr>
          <p:cNvPr id="31" name="Text Placeholder 10">
            <a:extLst>
              <a:ext uri="{FF2B5EF4-FFF2-40B4-BE49-F238E27FC236}">
                <a16:creationId xmlns:a16="http://schemas.microsoft.com/office/drawing/2014/main" id="{CA503612-3331-4786-8298-4A1E0C1C75DD}"/>
              </a:ext>
            </a:extLst>
          </p:cNvPr>
          <p:cNvSpPr>
            <a:spLocks noGrp="1"/>
          </p:cNvSpPr>
          <p:nvPr>
            <p:ph type="body" sz="quarter" idx="28" hasCustomPrompt="1"/>
          </p:nvPr>
        </p:nvSpPr>
        <p:spPr>
          <a:xfrm>
            <a:off x="9014014" y="5199750"/>
            <a:ext cx="2487705" cy="968613"/>
          </a:xfrm>
          <a:prstGeom prst="rect">
            <a:avLst/>
          </a:prstGeom>
        </p:spPr>
        <p:txBody>
          <a:bodyPr anchor="t">
            <a:normAutofit/>
          </a:bodyPr>
          <a:lstStyle>
            <a:lvl1pPr marL="0" indent="0" algn="ctr">
              <a:buNone/>
              <a:defRPr sz="14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75A1D0F5-2B0B-4318-B5DC-AECB09851E41}"/>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E63A8939-F5BE-47FA-AE2F-AF66C45B135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798A3F37-FB91-4420-832B-EA39AE37BFF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7232596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Our Team 8-Up">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B70B2057-9B78-4391-A15F-27A41A72F11D}"/>
              </a:ext>
              <a:ext uri="{C183D7F6-B498-43B3-948B-1728B52AA6E4}">
                <adec:decorative xmlns:adec="http://schemas.microsoft.com/office/drawing/2017/decorative" val="1"/>
              </a:ext>
            </a:extLst>
          </p:cNvPr>
          <p:cNvSpPr/>
          <p:nvPr userDrawn="1"/>
        </p:nvSpPr>
        <p:spPr>
          <a:xfrm>
            <a:off x="-1" y="4354286"/>
            <a:ext cx="12192001" cy="2503713"/>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AB059CD-37AB-48A3-9976-0B38FF7A5A95}"/>
              </a:ext>
            </a:extLst>
          </p:cNvPr>
          <p:cNvSpPr>
            <a:spLocks noGrp="1"/>
          </p:cNvSpPr>
          <p:nvPr>
            <p:ph type="title" hasCustomPrompt="1"/>
          </p:nvPr>
        </p:nvSpPr>
        <p:spPr>
          <a:xfrm>
            <a:off x="966475" y="136526"/>
            <a:ext cx="10259051" cy="1004464"/>
          </a:xfrm>
          <a:prstGeom prst="rect">
            <a:avLst/>
          </a:prstGeom>
        </p:spPr>
        <p:txBody>
          <a:bodyPr anchor="b" anchorCtr="0"/>
          <a:lstStyle>
            <a:lvl1pPr algn="ctr">
              <a:defRPr sz="2400" cap="all" spc="100" baseline="0">
                <a:solidFill>
                  <a:schemeClr val="accent2"/>
                </a:solidFill>
              </a:defRPr>
            </a:lvl1pPr>
          </a:lstStyle>
          <a:p>
            <a:r>
              <a:rPr lang="en-US" dirty="0"/>
              <a:t>Click to add title</a:t>
            </a:r>
          </a:p>
        </p:txBody>
      </p:sp>
      <p:sp>
        <p:nvSpPr>
          <p:cNvPr id="10" name="Picture Placeholder 9">
            <a:extLst>
              <a:ext uri="{FF2B5EF4-FFF2-40B4-BE49-F238E27FC236}">
                <a16:creationId xmlns:a16="http://schemas.microsoft.com/office/drawing/2014/main" id="{236E0B0A-0B1B-438D-8971-570ACA956B88}"/>
              </a:ext>
            </a:extLst>
          </p:cNvPr>
          <p:cNvSpPr>
            <a:spLocks noGrp="1"/>
          </p:cNvSpPr>
          <p:nvPr>
            <p:ph type="pic" sz="quarter" idx="14" hasCustomPrompt="1"/>
          </p:nvPr>
        </p:nvSpPr>
        <p:spPr>
          <a:xfrm>
            <a:off x="1564029" y="1862038"/>
            <a:ext cx="1243292" cy="1144666"/>
          </a:xfrm>
          <a:prstGeom prst="rect">
            <a:avLst/>
          </a:prstGeom>
        </p:spPr>
        <p:txBody>
          <a:bodyPr/>
          <a:lstStyle>
            <a:lvl1pPr marL="0" indent="0" algn="ctr">
              <a:buNone/>
              <a:defRPr sz="1400"/>
            </a:lvl1pPr>
          </a:lstStyle>
          <a:p>
            <a:r>
              <a:rPr lang="en-US" dirty="0"/>
              <a:t>Click to add photo</a:t>
            </a:r>
          </a:p>
        </p:txBody>
      </p:sp>
      <p:sp>
        <p:nvSpPr>
          <p:cNvPr id="11" name="Rectangle 10">
            <a:extLst>
              <a:ext uri="{FF2B5EF4-FFF2-40B4-BE49-F238E27FC236}">
                <a16:creationId xmlns:a16="http://schemas.microsoft.com/office/drawing/2014/main" id="{21FB8438-2DA4-4B23-ACCD-3DEADF3E753E}"/>
              </a:ext>
              <a:ext uri="{C183D7F6-B498-43B3-948B-1728B52AA6E4}">
                <adec:decorative xmlns:adec="http://schemas.microsoft.com/office/drawing/2017/decorative" val="1"/>
              </a:ext>
            </a:extLst>
          </p:cNvPr>
          <p:cNvSpPr/>
          <p:nvPr userDrawn="1"/>
        </p:nvSpPr>
        <p:spPr>
          <a:xfrm>
            <a:off x="144915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10">
            <a:extLst>
              <a:ext uri="{FF2B5EF4-FFF2-40B4-BE49-F238E27FC236}">
                <a16:creationId xmlns:a16="http://schemas.microsoft.com/office/drawing/2014/main" id="{3E63EE1F-208F-40D0-9307-47F66C8581BD}"/>
              </a:ext>
            </a:extLst>
          </p:cNvPr>
          <p:cNvSpPr>
            <a:spLocks noGrp="1"/>
          </p:cNvSpPr>
          <p:nvPr>
            <p:ph type="body" sz="quarter" idx="22" hasCustomPrompt="1"/>
          </p:nvPr>
        </p:nvSpPr>
        <p:spPr>
          <a:xfrm>
            <a:off x="1028073" y="321268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47" name="Text Placeholder 10">
            <a:extLst>
              <a:ext uri="{FF2B5EF4-FFF2-40B4-BE49-F238E27FC236}">
                <a16:creationId xmlns:a16="http://schemas.microsoft.com/office/drawing/2014/main" id="{40F7C878-62A1-4A30-AA27-C5F502C8D315}"/>
              </a:ext>
            </a:extLst>
          </p:cNvPr>
          <p:cNvSpPr>
            <a:spLocks noGrp="1"/>
          </p:cNvSpPr>
          <p:nvPr>
            <p:ph type="body" sz="quarter" idx="23" hasCustomPrompt="1"/>
          </p:nvPr>
        </p:nvSpPr>
        <p:spPr>
          <a:xfrm>
            <a:off x="1028073" y="349627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48" name="Picture Placeholder 9">
            <a:extLst>
              <a:ext uri="{FF2B5EF4-FFF2-40B4-BE49-F238E27FC236}">
                <a16:creationId xmlns:a16="http://schemas.microsoft.com/office/drawing/2014/main" id="{5D495D18-EB49-4AD5-A7EE-1E6D2496B69A}"/>
              </a:ext>
            </a:extLst>
          </p:cNvPr>
          <p:cNvSpPr>
            <a:spLocks noGrp="1"/>
          </p:cNvSpPr>
          <p:nvPr>
            <p:ph type="pic" sz="quarter" idx="24" hasCustomPrompt="1"/>
          </p:nvPr>
        </p:nvSpPr>
        <p:spPr>
          <a:xfrm>
            <a:off x="4211979" y="1862038"/>
            <a:ext cx="1243292" cy="1144666"/>
          </a:xfrm>
          <a:prstGeom prst="rect">
            <a:avLst/>
          </a:prstGeom>
        </p:spPr>
        <p:txBody>
          <a:bodyPr/>
          <a:lstStyle>
            <a:lvl1pPr marL="0" indent="0" algn="ctr">
              <a:buNone/>
              <a:defRPr sz="1400"/>
            </a:lvl1pPr>
          </a:lstStyle>
          <a:p>
            <a:r>
              <a:rPr lang="en-US" dirty="0"/>
              <a:t>Click to add photo</a:t>
            </a:r>
          </a:p>
        </p:txBody>
      </p:sp>
      <p:sp>
        <p:nvSpPr>
          <p:cNvPr id="49" name="Rectangle 48">
            <a:extLst>
              <a:ext uri="{FF2B5EF4-FFF2-40B4-BE49-F238E27FC236}">
                <a16:creationId xmlns:a16="http://schemas.microsoft.com/office/drawing/2014/main" id="{9248BBAE-0CA8-464A-A4E0-AB7D697DA0F5}"/>
              </a:ext>
              <a:ext uri="{C183D7F6-B498-43B3-948B-1728B52AA6E4}">
                <adec:decorative xmlns:adec="http://schemas.microsoft.com/office/drawing/2017/decorative" val="1"/>
              </a:ext>
            </a:extLst>
          </p:cNvPr>
          <p:cNvSpPr/>
          <p:nvPr userDrawn="1"/>
        </p:nvSpPr>
        <p:spPr>
          <a:xfrm>
            <a:off x="4097106"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 Placeholder 10">
            <a:extLst>
              <a:ext uri="{FF2B5EF4-FFF2-40B4-BE49-F238E27FC236}">
                <a16:creationId xmlns:a16="http://schemas.microsoft.com/office/drawing/2014/main" id="{03551339-A94F-4674-8165-3BFA78946D07}"/>
              </a:ext>
            </a:extLst>
          </p:cNvPr>
          <p:cNvSpPr>
            <a:spLocks noGrp="1"/>
          </p:cNvSpPr>
          <p:nvPr>
            <p:ph type="body" sz="quarter" idx="25" hasCustomPrompt="1"/>
          </p:nvPr>
        </p:nvSpPr>
        <p:spPr>
          <a:xfrm>
            <a:off x="3676023" y="321268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1" name="Text Placeholder 10">
            <a:extLst>
              <a:ext uri="{FF2B5EF4-FFF2-40B4-BE49-F238E27FC236}">
                <a16:creationId xmlns:a16="http://schemas.microsoft.com/office/drawing/2014/main" id="{D1839C5B-C216-4FB8-A285-4D99AF56E826}"/>
              </a:ext>
            </a:extLst>
          </p:cNvPr>
          <p:cNvSpPr>
            <a:spLocks noGrp="1"/>
          </p:cNvSpPr>
          <p:nvPr>
            <p:ph type="body" sz="quarter" idx="26" hasCustomPrompt="1"/>
          </p:nvPr>
        </p:nvSpPr>
        <p:spPr>
          <a:xfrm>
            <a:off x="3676023" y="349627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52" name="Picture Placeholder 9">
            <a:extLst>
              <a:ext uri="{FF2B5EF4-FFF2-40B4-BE49-F238E27FC236}">
                <a16:creationId xmlns:a16="http://schemas.microsoft.com/office/drawing/2014/main" id="{ACA22B55-1DD2-4FE6-95FC-D8BC2BBECF0A}"/>
              </a:ext>
            </a:extLst>
          </p:cNvPr>
          <p:cNvSpPr>
            <a:spLocks noGrp="1"/>
          </p:cNvSpPr>
          <p:nvPr>
            <p:ph type="pic" sz="quarter" idx="27" hasCustomPrompt="1"/>
          </p:nvPr>
        </p:nvSpPr>
        <p:spPr>
          <a:xfrm>
            <a:off x="6859928" y="1862038"/>
            <a:ext cx="1243292" cy="1144666"/>
          </a:xfrm>
          <a:prstGeom prst="rect">
            <a:avLst/>
          </a:prstGeom>
        </p:spPr>
        <p:txBody>
          <a:bodyPr/>
          <a:lstStyle>
            <a:lvl1pPr marL="0" indent="0" algn="ctr">
              <a:buNone/>
              <a:defRPr sz="1400"/>
            </a:lvl1pPr>
          </a:lstStyle>
          <a:p>
            <a:r>
              <a:rPr lang="en-US" dirty="0"/>
              <a:t>Click to add photo</a:t>
            </a:r>
          </a:p>
        </p:txBody>
      </p:sp>
      <p:sp>
        <p:nvSpPr>
          <p:cNvPr id="53" name="Rectangle 52">
            <a:extLst>
              <a:ext uri="{FF2B5EF4-FFF2-40B4-BE49-F238E27FC236}">
                <a16:creationId xmlns:a16="http://schemas.microsoft.com/office/drawing/2014/main" id="{9473BE6D-AE02-42D4-838E-F7916980D8B2}"/>
              </a:ext>
              <a:ext uri="{C183D7F6-B498-43B3-948B-1728B52AA6E4}">
                <adec:decorative xmlns:adec="http://schemas.microsoft.com/office/drawing/2017/decorative" val="1"/>
              </a:ext>
            </a:extLst>
          </p:cNvPr>
          <p:cNvSpPr/>
          <p:nvPr userDrawn="1"/>
        </p:nvSpPr>
        <p:spPr>
          <a:xfrm>
            <a:off x="6745055" y="171914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 Placeholder 10">
            <a:extLst>
              <a:ext uri="{FF2B5EF4-FFF2-40B4-BE49-F238E27FC236}">
                <a16:creationId xmlns:a16="http://schemas.microsoft.com/office/drawing/2014/main" id="{35C2A2FE-AA36-4715-97F6-B743D26DE3F2}"/>
              </a:ext>
            </a:extLst>
          </p:cNvPr>
          <p:cNvSpPr>
            <a:spLocks noGrp="1"/>
          </p:cNvSpPr>
          <p:nvPr>
            <p:ph type="body" sz="quarter" idx="28" hasCustomPrompt="1"/>
          </p:nvPr>
        </p:nvSpPr>
        <p:spPr>
          <a:xfrm>
            <a:off x="6323972" y="321268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5" name="Text Placeholder 10">
            <a:extLst>
              <a:ext uri="{FF2B5EF4-FFF2-40B4-BE49-F238E27FC236}">
                <a16:creationId xmlns:a16="http://schemas.microsoft.com/office/drawing/2014/main" id="{B98652DE-F8C8-4EA5-8CDA-9985B636DEA1}"/>
              </a:ext>
            </a:extLst>
          </p:cNvPr>
          <p:cNvSpPr>
            <a:spLocks noGrp="1"/>
          </p:cNvSpPr>
          <p:nvPr>
            <p:ph type="body" sz="quarter" idx="29" hasCustomPrompt="1"/>
          </p:nvPr>
        </p:nvSpPr>
        <p:spPr>
          <a:xfrm>
            <a:off x="6323972" y="349627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56" name="Picture Placeholder 9">
            <a:extLst>
              <a:ext uri="{FF2B5EF4-FFF2-40B4-BE49-F238E27FC236}">
                <a16:creationId xmlns:a16="http://schemas.microsoft.com/office/drawing/2014/main" id="{40C3D084-82F3-4C1C-95E8-56362097EDFB}"/>
              </a:ext>
            </a:extLst>
          </p:cNvPr>
          <p:cNvSpPr>
            <a:spLocks noGrp="1"/>
          </p:cNvSpPr>
          <p:nvPr>
            <p:ph type="pic" sz="quarter" idx="30" hasCustomPrompt="1"/>
          </p:nvPr>
        </p:nvSpPr>
        <p:spPr>
          <a:xfrm>
            <a:off x="9507876" y="1858432"/>
            <a:ext cx="1243292" cy="1144666"/>
          </a:xfrm>
          <a:prstGeom prst="rect">
            <a:avLst/>
          </a:prstGeom>
        </p:spPr>
        <p:txBody>
          <a:bodyPr/>
          <a:lstStyle>
            <a:lvl1pPr marL="0" indent="0" algn="ctr">
              <a:buNone/>
              <a:defRPr sz="1400"/>
            </a:lvl1pPr>
          </a:lstStyle>
          <a:p>
            <a:r>
              <a:rPr lang="en-US" dirty="0"/>
              <a:t>Click to add photo</a:t>
            </a:r>
          </a:p>
        </p:txBody>
      </p:sp>
      <p:sp>
        <p:nvSpPr>
          <p:cNvPr id="57" name="Rectangle 56">
            <a:extLst>
              <a:ext uri="{FF2B5EF4-FFF2-40B4-BE49-F238E27FC236}">
                <a16:creationId xmlns:a16="http://schemas.microsoft.com/office/drawing/2014/main" id="{E0EC4B6A-1FAA-43D1-9436-A3BFF08A8493}"/>
              </a:ext>
              <a:ext uri="{C183D7F6-B498-43B3-948B-1728B52AA6E4}">
                <adec:decorative xmlns:adec="http://schemas.microsoft.com/office/drawing/2017/decorative" val="1"/>
              </a:ext>
            </a:extLst>
          </p:cNvPr>
          <p:cNvSpPr/>
          <p:nvPr userDrawn="1"/>
        </p:nvSpPr>
        <p:spPr>
          <a:xfrm>
            <a:off x="9393003" y="171553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Text Placeholder 10">
            <a:extLst>
              <a:ext uri="{FF2B5EF4-FFF2-40B4-BE49-F238E27FC236}">
                <a16:creationId xmlns:a16="http://schemas.microsoft.com/office/drawing/2014/main" id="{ABB7ACFA-C6F3-4D7A-A6D8-73035EF164D6}"/>
              </a:ext>
            </a:extLst>
          </p:cNvPr>
          <p:cNvSpPr>
            <a:spLocks noGrp="1"/>
          </p:cNvSpPr>
          <p:nvPr>
            <p:ph type="body" sz="quarter" idx="31" hasCustomPrompt="1"/>
          </p:nvPr>
        </p:nvSpPr>
        <p:spPr>
          <a:xfrm>
            <a:off x="8971920" y="3209082"/>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59" name="Text Placeholder 10">
            <a:extLst>
              <a:ext uri="{FF2B5EF4-FFF2-40B4-BE49-F238E27FC236}">
                <a16:creationId xmlns:a16="http://schemas.microsoft.com/office/drawing/2014/main" id="{F9CBC3B9-EDF1-45E0-BFBF-53888131CBA0}"/>
              </a:ext>
            </a:extLst>
          </p:cNvPr>
          <p:cNvSpPr>
            <a:spLocks noGrp="1"/>
          </p:cNvSpPr>
          <p:nvPr>
            <p:ph type="body" sz="quarter" idx="32" hasCustomPrompt="1"/>
          </p:nvPr>
        </p:nvSpPr>
        <p:spPr>
          <a:xfrm>
            <a:off x="8971920" y="3492670"/>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60" name="Picture Placeholder 9">
            <a:extLst>
              <a:ext uri="{FF2B5EF4-FFF2-40B4-BE49-F238E27FC236}">
                <a16:creationId xmlns:a16="http://schemas.microsoft.com/office/drawing/2014/main" id="{A7D13807-1ECF-4830-AB8D-D33E4F22330E}"/>
              </a:ext>
            </a:extLst>
          </p:cNvPr>
          <p:cNvSpPr>
            <a:spLocks noGrp="1"/>
          </p:cNvSpPr>
          <p:nvPr>
            <p:ph type="pic" sz="quarter" idx="33" hasCustomPrompt="1"/>
          </p:nvPr>
        </p:nvSpPr>
        <p:spPr>
          <a:xfrm>
            <a:off x="1564029" y="4129478"/>
            <a:ext cx="1243292" cy="1144666"/>
          </a:xfrm>
          <a:prstGeom prst="rect">
            <a:avLst/>
          </a:prstGeom>
        </p:spPr>
        <p:txBody>
          <a:bodyPr/>
          <a:lstStyle>
            <a:lvl1pPr marL="0" indent="0" algn="ctr">
              <a:buNone/>
              <a:defRPr sz="1400"/>
            </a:lvl1pPr>
          </a:lstStyle>
          <a:p>
            <a:r>
              <a:rPr lang="en-US" dirty="0"/>
              <a:t>Click to add photo</a:t>
            </a:r>
          </a:p>
        </p:txBody>
      </p:sp>
      <p:sp>
        <p:nvSpPr>
          <p:cNvPr id="61" name="Rectangle 60">
            <a:extLst>
              <a:ext uri="{FF2B5EF4-FFF2-40B4-BE49-F238E27FC236}">
                <a16:creationId xmlns:a16="http://schemas.microsoft.com/office/drawing/2014/main" id="{40E1F756-2737-4291-8D41-307BFE737E46}"/>
              </a:ext>
              <a:ext uri="{C183D7F6-B498-43B3-948B-1728B52AA6E4}">
                <adec:decorative xmlns:adec="http://schemas.microsoft.com/office/drawing/2017/decorative" val="1"/>
              </a:ext>
            </a:extLst>
          </p:cNvPr>
          <p:cNvSpPr/>
          <p:nvPr userDrawn="1"/>
        </p:nvSpPr>
        <p:spPr>
          <a:xfrm>
            <a:off x="144915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Text Placeholder 10">
            <a:extLst>
              <a:ext uri="{FF2B5EF4-FFF2-40B4-BE49-F238E27FC236}">
                <a16:creationId xmlns:a16="http://schemas.microsoft.com/office/drawing/2014/main" id="{C5BD35EC-547F-4A42-85C6-E2C94C2A03CE}"/>
              </a:ext>
            </a:extLst>
          </p:cNvPr>
          <p:cNvSpPr>
            <a:spLocks noGrp="1"/>
          </p:cNvSpPr>
          <p:nvPr>
            <p:ph type="body" sz="quarter" idx="34" hasCustomPrompt="1"/>
          </p:nvPr>
        </p:nvSpPr>
        <p:spPr>
          <a:xfrm>
            <a:off x="1028073" y="548012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3" name="Text Placeholder 10">
            <a:extLst>
              <a:ext uri="{FF2B5EF4-FFF2-40B4-BE49-F238E27FC236}">
                <a16:creationId xmlns:a16="http://schemas.microsoft.com/office/drawing/2014/main" id="{D89797D3-65B3-414D-9657-B5DA3934914C}"/>
              </a:ext>
            </a:extLst>
          </p:cNvPr>
          <p:cNvSpPr>
            <a:spLocks noGrp="1"/>
          </p:cNvSpPr>
          <p:nvPr>
            <p:ph type="body" sz="quarter" idx="35" hasCustomPrompt="1"/>
          </p:nvPr>
        </p:nvSpPr>
        <p:spPr>
          <a:xfrm>
            <a:off x="1028073" y="576371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64" name="Picture Placeholder 9">
            <a:extLst>
              <a:ext uri="{FF2B5EF4-FFF2-40B4-BE49-F238E27FC236}">
                <a16:creationId xmlns:a16="http://schemas.microsoft.com/office/drawing/2014/main" id="{280147ED-89CE-475D-A96F-AA7A912E00B8}"/>
              </a:ext>
            </a:extLst>
          </p:cNvPr>
          <p:cNvSpPr>
            <a:spLocks noGrp="1"/>
          </p:cNvSpPr>
          <p:nvPr>
            <p:ph type="pic" sz="quarter" idx="36" hasCustomPrompt="1"/>
          </p:nvPr>
        </p:nvSpPr>
        <p:spPr>
          <a:xfrm>
            <a:off x="4211979" y="4129478"/>
            <a:ext cx="1243292" cy="1144666"/>
          </a:xfrm>
          <a:prstGeom prst="rect">
            <a:avLst/>
          </a:prstGeom>
        </p:spPr>
        <p:txBody>
          <a:bodyPr/>
          <a:lstStyle>
            <a:lvl1pPr marL="0" indent="0" algn="ctr">
              <a:buNone/>
              <a:defRPr sz="1400"/>
            </a:lvl1pPr>
          </a:lstStyle>
          <a:p>
            <a:r>
              <a:rPr lang="en-US" dirty="0"/>
              <a:t>Click to add photo</a:t>
            </a:r>
          </a:p>
        </p:txBody>
      </p:sp>
      <p:sp>
        <p:nvSpPr>
          <p:cNvPr id="65" name="Rectangle 64">
            <a:extLst>
              <a:ext uri="{FF2B5EF4-FFF2-40B4-BE49-F238E27FC236}">
                <a16:creationId xmlns:a16="http://schemas.microsoft.com/office/drawing/2014/main" id="{B10D74ED-CECE-4A22-B877-966D53821E46}"/>
              </a:ext>
              <a:ext uri="{C183D7F6-B498-43B3-948B-1728B52AA6E4}">
                <adec:decorative xmlns:adec="http://schemas.microsoft.com/office/drawing/2017/decorative" val="1"/>
              </a:ext>
            </a:extLst>
          </p:cNvPr>
          <p:cNvSpPr/>
          <p:nvPr userDrawn="1"/>
        </p:nvSpPr>
        <p:spPr>
          <a:xfrm>
            <a:off x="4097106"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 Placeholder 10">
            <a:extLst>
              <a:ext uri="{FF2B5EF4-FFF2-40B4-BE49-F238E27FC236}">
                <a16:creationId xmlns:a16="http://schemas.microsoft.com/office/drawing/2014/main" id="{0C937A25-DAA7-4478-ADF6-728F4D61897E}"/>
              </a:ext>
            </a:extLst>
          </p:cNvPr>
          <p:cNvSpPr>
            <a:spLocks noGrp="1"/>
          </p:cNvSpPr>
          <p:nvPr>
            <p:ph type="body" sz="quarter" idx="37" hasCustomPrompt="1"/>
          </p:nvPr>
        </p:nvSpPr>
        <p:spPr>
          <a:xfrm>
            <a:off x="3676023" y="548012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67" name="Text Placeholder 10">
            <a:extLst>
              <a:ext uri="{FF2B5EF4-FFF2-40B4-BE49-F238E27FC236}">
                <a16:creationId xmlns:a16="http://schemas.microsoft.com/office/drawing/2014/main" id="{8AB48703-9A4A-440C-9049-7FE889764E5D}"/>
              </a:ext>
            </a:extLst>
          </p:cNvPr>
          <p:cNvSpPr>
            <a:spLocks noGrp="1"/>
          </p:cNvSpPr>
          <p:nvPr>
            <p:ph type="body" sz="quarter" idx="38" hasCustomPrompt="1"/>
          </p:nvPr>
        </p:nvSpPr>
        <p:spPr>
          <a:xfrm>
            <a:off x="3676023" y="576371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68" name="Picture Placeholder 9">
            <a:extLst>
              <a:ext uri="{FF2B5EF4-FFF2-40B4-BE49-F238E27FC236}">
                <a16:creationId xmlns:a16="http://schemas.microsoft.com/office/drawing/2014/main" id="{5D9D5119-D677-47FD-AEEB-49FE4DDEF6B0}"/>
              </a:ext>
            </a:extLst>
          </p:cNvPr>
          <p:cNvSpPr>
            <a:spLocks noGrp="1"/>
          </p:cNvSpPr>
          <p:nvPr>
            <p:ph type="pic" sz="quarter" idx="39" hasCustomPrompt="1"/>
          </p:nvPr>
        </p:nvSpPr>
        <p:spPr>
          <a:xfrm>
            <a:off x="6859928" y="4129478"/>
            <a:ext cx="1243292" cy="1144666"/>
          </a:xfrm>
          <a:prstGeom prst="rect">
            <a:avLst/>
          </a:prstGeom>
        </p:spPr>
        <p:txBody>
          <a:bodyPr/>
          <a:lstStyle>
            <a:lvl1pPr marL="0" indent="0" algn="ctr">
              <a:buNone/>
              <a:defRPr sz="1400"/>
            </a:lvl1pPr>
          </a:lstStyle>
          <a:p>
            <a:r>
              <a:rPr lang="en-US" dirty="0"/>
              <a:t>Click to add photo</a:t>
            </a:r>
          </a:p>
        </p:txBody>
      </p:sp>
      <p:sp>
        <p:nvSpPr>
          <p:cNvPr id="69" name="Rectangle 68">
            <a:extLst>
              <a:ext uri="{FF2B5EF4-FFF2-40B4-BE49-F238E27FC236}">
                <a16:creationId xmlns:a16="http://schemas.microsoft.com/office/drawing/2014/main" id="{0AF0F623-CF57-4D6B-87F3-FD410516E16D}"/>
              </a:ext>
              <a:ext uri="{C183D7F6-B498-43B3-948B-1728B52AA6E4}">
                <adec:decorative xmlns:adec="http://schemas.microsoft.com/office/drawing/2017/decorative" val="1"/>
              </a:ext>
            </a:extLst>
          </p:cNvPr>
          <p:cNvSpPr/>
          <p:nvPr userDrawn="1"/>
        </p:nvSpPr>
        <p:spPr>
          <a:xfrm>
            <a:off x="6745055" y="3986584"/>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 Placeholder 10">
            <a:extLst>
              <a:ext uri="{FF2B5EF4-FFF2-40B4-BE49-F238E27FC236}">
                <a16:creationId xmlns:a16="http://schemas.microsoft.com/office/drawing/2014/main" id="{3BE3B8C3-ECB9-46D2-B11F-A55699097486}"/>
              </a:ext>
            </a:extLst>
          </p:cNvPr>
          <p:cNvSpPr>
            <a:spLocks noGrp="1"/>
          </p:cNvSpPr>
          <p:nvPr>
            <p:ph type="body" sz="quarter" idx="40" hasCustomPrompt="1"/>
          </p:nvPr>
        </p:nvSpPr>
        <p:spPr>
          <a:xfrm>
            <a:off x="6323972" y="5480128"/>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1" name="Text Placeholder 10">
            <a:extLst>
              <a:ext uri="{FF2B5EF4-FFF2-40B4-BE49-F238E27FC236}">
                <a16:creationId xmlns:a16="http://schemas.microsoft.com/office/drawing/2014/main" id="{FB1EE68D-97FA-4EA4-B792-5AC6C49F9021}"/>
              </a:ext>
            </a:extLst>
          </p:cNvPr>
          <p:cNvSpPr>
            <a:spLocks noGrp="1"/>
          </p:cNvSpPr>
          <p:nvPr>
            <p:ph type="body" sz="quarter" idx="41" hasCustomPrompt="1"/>
          </p:nvPr>
        </p:nvSpPr>
        <p:spPr>
          <a:xfrm>
            <a:off x="6323972" y="5763716"/>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72" name="Picture Placeholder 9">
            <a:extLst>
              <a:ext uri="{FF2B5EF4-FFF2-40B4-BE49-F238E27FC236}">
                <a16:creationId xmlns:a16="http://schemas.microsoft.com/office/drawing/2014/main" id="{7E98343B-32E9-4538-991A-B5EACD651D41}"/>
              </a:ext>
            </a:extLst>
          </p:cNvPr>
          <p:cNvSpPr>
            <a:spLocks noGrp="1"/>
          </p:cNvSpPr>
          <p:nvPr>
            <p:ph type="pic" sz="quarter" idx="42" hasCustomPrompt="1"/>
          </p:nvPr>
        </p:nvSpPr>
        <p:spPr>
          <a:xfrm>
            <a:off x="9507876" y="4125872"/>
            <a:ext cx="1243292" cy="1144666"/>
          </a:xfrm>
          <a:prstGeom prst="rect">
            <a:avLst/>
          </a:prstGeom>
        </p:spPr>
        <p:txBody>
          <a:bodyPr/>
          <a:lstStyle>
            <a:lvl1pPr marL="0" indent="0" algn="ctr">
              <a:buNone/>
              <a:defRPr sz="1400"/>
            </a:lvl1pPr>
          </a:lstStyle>
          <a:p>
            <a:r>
              <a:rPr lang="en-US" dirty="0"/>
              <a:t>Click to add photo</a:t>
            </a:r>
          </a:p>
        </p:txBody>
      </p:sp>
      <p:sp>
        <p:nvSpPr>
          <p:cNvPr id="73" name="Rectangle 72">
            <a:extLst>
              <a:ext uri="{FF2B5EF4-FFF2-40B4-BE49-F238E27FC236}">
                <a16:creationId xmlns:a16="http://schemas.microsoft.com/office/drawing/2014/main" id="{823CC91A-02A3-4B96-BCEE-76C1D25CCDC3}"/>
              </a:ext>
              <a:ext uri="{C183D7F6-B498-43B3-948B-1728B52AA6E4}">
                <adec:decorative xmlns:adec="http://schemas.microsoft.com/office/drawing/2017/decorative" val="1"/>
              </a:ext>
            </a:extLst>
          </p:cNvPr>
          <p:cNvSpPr/>
          <p:nvPr userDrawn="1"/>
        </p:nvSpPr>
        <p:spPr>
          <a:xfrm>
            <a:off x="9393003" y="3982978"/>
            <a:ext cx="1473039" cy="1430455"/>
          </a:xfrm>
          <a:prstGeom prst="rect">
            <a:avLst/>
          </a:prstGeom>
          <a:noFill/>
          <a:ln w="28575">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 Placeholder 10">
            <a:extLst>
              <a:ext uri="{FF2B5EF4-FFF2-40B4-BE49-F238E27FC236}">
                <a16:creationId xmlns:a16="http://schemas.microsoft.com/office/drawing/2014/main" id="{DBE2EAAB-674D-41E1-92E6-A7459FEFDAEC}"/>
              </a:ext>
            </a:extLst>
          </p:cNvPr>
          <p:cNvSpPr>
            <a:spLocks noGrp="1"/>
          </p:cNvSpPr>
          <p:nvPr>
            <p:ph type="body" sz="quarter" idx="43" hasCustomPrompt="1"/>
          </p:nvPr>
        </p:nvSpPr>
        <p:spPr>
          <a:xfrm>
            <a:off x="8971920" y="5476522"/>
            <a:ext cx="2315205" cy="283590"/>
          </a:xfrm>
          <a:prstGeom prst="rect">
            <a:avLst/>
          </a:prstGeom>
        </p:spPr>
        <p:txBody>
          <a:bodyPr anchor="ctr" anchorCtr="0"/>
          <a:lstStyle>
            <a:lvl1pPr marL="0" indent="0" algn="ctr">
              <a:buNone/>
              <a:defRPr sz="1600" cap="all" spc="100" baseline="0">
                <a:solidFill>
                  <a:schemeClr val="accent4">
                    <a:lumMod val="50000"/>
                  </a:schemeClr>
                </a:solidFill>
                <a:latin typeface="+mj-lt"/>
              </a:defRPr>
            </a:lvl1pPr>
          </a:lstStyle>
          <a:p>
            <a:pPr lvl="0"/>
            <a:r>
              <a:rPr lang="en-US" dirty="0"/>
              <a:t>Add name</a:t>
            </a:r>
          </a:p>
        </p:txBody>
      </p:sp>
      <p:sp>
        <p:nvSpPr>
          <p:cNvPr id="75" name="Text Placeholder 10">
            <a:extLst>
              <a:ext uri="{FF2B5EF4-FFF2-40B4-BE49-F238E27FC236}">
                <a16:creationId xmlns:a16="http://schemas.microsoft.com/office/drawing/2014/main" id="{C60D862C-3474-4A4A-8557-AD2C7917BFE2}"/>
              </a:ext>
            </a:extLst>
          </p:cNvPr>
          <p:cNvSpPr>
            <a:spLocks noGrp="1"/>
          </p:cNvSpPr>
          <p:nvPr>
            <p:ph type="body" sz="quarter" idx="44" hasCustomPrompt="1"/>
          </p:nvPr>
        </p:nvSpPr>
        <p:spPr>
          <a:xfrm>
            <a:off x="8971920" y="5760110"/>
            <a:ext cx="2315205" cy="36770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dirty="0"/>
              <a:t>Add title</a:t>
            </a:r>
          </a:p>
        </p:txBody>
      </p:sp>
      <p:sp>
        <p:nvSpPr>
          <p:cNvPr id="3" name="Date Placeholder 2">
            <a:extLst>
              <a:ext uri="{FF2B5EF4-FFF2-40B4-BE49-F238E27FC236}">
                <a16:creationId xmlns:a16="http://schemas.microsoft.com/office/drawing/2014/main" id="{63508728-25CF-4DB1-9A83-FAFA5ABEC903}"/>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99D454F9-A55F-44A0-9695-FC40C6684C20}"/>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0A38C64F-7F14-454A-B830-80CCE5B1D7B9}"/>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8281625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C64230-8BD4-4150-967D-421B6FE432E3}"/>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BBA8AE08-0788-4D8A-8C9D-7E5AAA112A39}"/>
              </a:ext>
            </a:extLst>
          </p:cNvPr>
          <p:cNvSpPr>
            <a:spLocks noGrp="1"/>
          </p:cNvSpPr>
          <p:nvPr>
            <p:ph type="title" hasCustomPrompt="1"/>
          </p:nvPr>
        </p:nvSpPr>
        <p:spPr>
          <a:xfrm>
            <a:off x="510459" y="139150"/>
            <a:ext cx="11165602" cy="1117396"/>
          </a:xfrm>
          <a:prstGeom prst="rect">
            <a:avLst/>
          </a:prstGeom>
        </p:spPr>
        <p:txBody>
          <a:bodyPr anchor="b" anchorCtr="0"/>
          <a:lstStyle>
            <a:lvl1pPr algn="ctr">
              <a:defRPr lang="en-US" sz="2400" cap="all" spc="100" baseline="0">
                <a:solidFill>
                  <a:schemeClr val="tx2">
                    <a:lumMod val="75000"/>
                  </a:schemeClr>
                </a:solidFill>
              </a:defRPr>
            </a:lvl1pPr>
          </a:lstStyle>
          <a:p>
            <a:r>
              <a:rPr lang="en-US" dirty="0"/>
              <a:t>Click to add title</a:t>
            </a:r>
          </a:p>
        </p:txBody>
      </p:sp>
      <p:sp>
        <p:nvSpPr>
          <p:cNvPr id="7" name="Chart Placeholder 6">
            <a:extLst>
              <a:ext uri="{FF2B5EF4-FFF2-40B4-BE49-F238E27FC236}">
                <a16:creationId xmlns:a16="http://schemas.microsoft.com/office/drawing/2014/main" id="{122EF2C7-A38E-EBC9-86D9-0408F85A29D4}"/>
              </a:ext>
            </a:extLst>
          </p:cNvPr>
          <p:cNvSpPr>
            <a:spLocks noGrp="1"/>
          </p:cNvSpPr>
          <p:nvPr>
            <p:ph type="chart" sz="quarter" idx="36" hasCustomPrompt="1"/>
          </p:nvPr>
        </p:nvSpPr>
        <p:spPr>
          <a:xfrm>
            <a:off x="695405" y="2569934"/>
            <a:ext cx="2011680" cy="1920240"/>
          </a:xfrm>
          <a:prstGeom prst="rect">
            <a:avLst/>
          </a:prstGeom>
        </p:spPr>
        <p:txBody>
          <a:bodyPr/>
          <a:lstStyle>
            <a:lvl1pPr marL="0" indent="0" algn="ctr">
              <a:buNone/>
              <a:defRPr lang="en-US" sz="1400" dirty="0"/>
            </a:lvl1pPr>
          </a:lstStyle>
          <a:p>
            <a:r>
              <a:rPr lang="en-US" dirty="0"/>
              <a:t>Click to add chart</a:t>
            </a:r>
          </a:p>
        </p:txBody>
      </p:sp>
      <p:sp>
        <p:nvSpPr>
          <p:cNvPr id="18" name="Text Placeholder 10">
            <a:extLst>
              <a:ext uri="{FF2B5EF4-FFF2-40B4-BE49-F238E27FC236}">
                <a16:creationId xmlns:a16="http://schemas.microsoft.com/office/drawing/2014/main" id="{8A119E1C-2243-42E2-8A58-CC171131D195}"/>
              </a:ext>
            </a:extLst>
          </p:cNvPr>
          <p:cNvSpPr>
            <a:spLocks noGrp="1"/>
          </p:cNvSpPr>
          <p:nvPr>
            <p:ph type="body" sz="quarter" idx="21" hasCustomPrompt="1"/>
          </p:nvPr>
        </p:nvSpPr>
        <p:spPr>
          <a:xfrm>
            <a:off x="1101170" y="3009994"/>
            <a:ext cx="1200150" cy="1151632"/>
          </a:xfrm>
          <a:prstGeom prst="rect">
            <a:avLst/>
          </a:prstGeom>
        </p:spPr>
        <p:txBody>
          <a:bodyPr anchor="ctr">
            <a:normAutofit/>
          </a:bodyP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52" name="Text Placeholder 10">
            <a:extLst>
              <a:ext uri="{FF2B5EF4-FFF2-40B4-BE49-F238E27FC236}">
                <a16:creationId xmlns:a16="http://schemas.microsoft.com/office/drawing/2014/main" id="{2E935678-32B2-4589-933F-F74B3E68FFA6}"/>
              </a:ext>
            </a:extLst>
          </p:cNvPr>
          <p:cNvSpPr>
            <a:spLocks noGrp="1"/>
          </p:cNvSpPr>
          <p:nvPr>
            <p:ph type="body" sz="quarter" idx="16" hasCustomPrompt="1"/>
          </p:nvPr>
        </p:nvSpPr>
        <p:spPr>
          <a:xfrm>
            <a:off x="510458" y="4524194"/>
            <a:ext cx="2381574" cy="632643"/>
          </a:xfrm>
          <a:prstGeom prst="rect">
            <a:avLst/>
          </a:prstGeom>
        </p:spPr>
        <p:txBody>
          <a:bodyPr anchor="ctr" anchorCtr="0"/>
          <a:lstStyle>
            <a:lvl1pPr marL="0" indent="0" algn="ctr">
              <a:buNone/>
              <a:defRPr sz="1800" cap="all" spc="100" baseline="0">
                <a:solidFill>
                  <a:schemeClr val="tx2"/>
                </a:solidFill>
                <a:latin typeface="+mj-lt"/>
              </a:defRPr>
            </a:lvl1pPr>
          </a:lstStyle>
          <a:p>
            <a:pPr lvl="0"/>
            <a:r>
              <a:rPr lang="en-US" dirty="0"/>
              <a:t>Click to add subtitle</a:t>
            </a:r>
          </a:p>
        </p:txBody>
      </p:sp>
      <p:sp>
        <p:nvSpPr>
          <p:cNvPr id="51" name="Text Placeholder 10">
            <a:extLst>
              <a:ext uri="{FF2B5EF4-FFF2-40B4-BE49-F238E27FC236}">
                <a16:creationId xmlns:a16="http://schemas.microsoft.com/office/drawing/2014/main" id="{B3C5A73C-51DD-4781-943C-235704BBF6B5}"/>
              </a:ext>
            </a:extLst>
          </p:cNvPr>
          <p:cNvSpPr>
            <a:spLocks noGrp="1"/>
          </p:cNvSpPr>
          <p:nvPr>
            <p:ph type="body" sz="quarter" idx="26" hasCustomPrompt="1"/>
          </p:nvPr>
        </p:nvSpPr>
        <p:spPr>
          <a:xfrm>
            <a:off x="510458" y="5156837"/>
            <a:ext cx="2381574" cy="1054365"/>
          </a:xfrm>
          <a:prstGeom prst="rect">
            <a:avLst/>
          </a:prstGeom>
        </p:spPr>
        <p:txBody>
          <a:bodyPr anchor="t">
            <a:normAutofit/>
          </a:bodyPr>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9" name="Chart Placeholder 6">
            <a:extLst>
              <a:ext uri="{FF2B5EF4-FFF2-40B4-BE49-F238E27FC236}">
                <a16:creationId xmlns:a16="http://schemas.microsoft.com/office/drawing/2014/main" id="{9969B5A7-837E-7C4D-52AC-D594E235AA6E}"/>
              </a:ext>
            </a:extLst>
          </p:cNvPr>
          <p:cNvSpPr>
            <a:spLocks noGrp="1"/>
          </p:cNvSpPr>
          <p:nvPr>
            <p:ph type="chart" sz="quarter" idx="37" hasCustomPrompt="1"/>
          </p:nvPr>
        </p:nvSpPr>
        <p:spPr>
          <a:xfrm>
            <a:off x="3616979" y="2569934"/>
            <a:ext cx="2011680" cy="1920240"/>
          </a:xfrm>
          <a:prstGeom prst="rect">
            <a:avLst/>
          </a:prstGeom>
        </p:spPr>
        <p:txBody>
          <a:bodyPr/>
          <a:lstStyle>
            <a:lvl1pPr marL="0" indent="0" algn="ctr">
              <a:buNone/>
              <a:defRPr lang="en-US" sz="1400" dirty="0"/>
            </a:lvl1pPr>
          </a:lstStyle>
          <a:p>
            <a:r>
              <a:rPr lang="en-US" dirty="0"/>
              <a:t>Click to add chart</a:t>
            </a:r>
          </a:p>
        </p:txBody>
      </p:sp>
      <p:sp>
        <p:nvSpPr>
          <p:cNvPr id="59" name="Text Placeholder 10">
            <a:extLst>
              <a:ext uri="{FF2B5EF4-FFF2-40B4-BE49-F238E27FC236}">
                <a16:creationId xmlns:a16="http://schemas.microsoft.com/office/drawing/2014/main" id="{337797F5-74CE-492B-806B-221CAF3535C7}"/>
              </a:ext>
            </a:extLst>
          </p:cNvPr>
          <p:cNvSpPr>
            <a:spLocks noGrp="1"/>
          </p:cNvSpPr>
          <p:nvPr>
            <p:ph type="body" sz="quarter" idx="27" hasCustomPrompt="1"/>
          </p:nvPr>
        </p:nvSpPr>
        <p:spPr>
          <a:xfrm>
            <a:off x="4010890" y="3009994"/>
            <a:ext cx="1223858" cy="1151632"/>
          </a:xfrm>
          <a:prstGeom prst="rect">
            <a:avLst/>
          </a:prstGeom>
        </p:spPr>
        <p:txBody>
          <a:bodyPr anchor="ctr">
            <a:normAutofit/>
          </a:bodyP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78" name="Text Placeholder 10">
            <a:extLst>
              <a:ext uri="{FF2B5EF4-FFF2-40B4-BE49-F238E27FC236}">
                <a16:creationId xmlns:a16="http://schemas.microsoft.com/office/drawing/2014/main" id="{AD95FB24-5DA0-4000-B023-A00C32D53F08}"/>
              </a:ext>
            </a:extLst>
          </p:cNvPr>
          <p:cNvSpPr>
            <a:spLocks noGrp="1"/>
          </p:cNvSpPr>
          <p:nvPr>
            <p:ph type="body" sz="quarter" idx="31" hasCustomPrompt="1"/>
          </p:nvPr>
        </p:nvSpPr>
        <p:spPr>
          <a:xfrm>
            <a:off x="3432032" y="4524194"/>
            <a:ext cx="2381574" cy="632643"/>
          </a:xfrm>
          <a:prstGeom prst="rect">
            <a:avLst/>
          </a:prstGeom>
        </p:spPr>
        <p:txBody>
          <a:bodyPr anchor="ctr" anchorCtr="0"/>
          <a:lstStyle>
            <a:lvl1pPr marL="0" indent="0" algn="ctr">
              <a:buNone/>
              <a:defRPr sz="1800" cap="all" spc="100" baseline="0">
                <a:solidFill>
                  <a:schemeClr val="tx2"/>
                </a:solidFill>
                <a:latin typeface="+mj-lt"/>
              </a:defRPr>
            </a:lvl1pPr>
          </a:lstStyle>
          <a:p>
            <a:pPr lvl="0"/>
            <a:r>
              <a:rPr lang="en-US" dirty="0"/>
              <a:t>Click to add subtitle</a:t>
            </a:r>
          </a:p>
        </p:txBody>
      </p:sp>
      <p:sp>
        <p:nvSpPr>
          <p:cNvPr id="77" name="Text Placeholder 10">
            <a:extLst>
              <a:ext uri="{FF2B5EF4-FFF2-40B4-BE49-F238E27FC236}">
                <a16:creationId xmlns:a16="http://schemas.microsoft.com/office/drawing/2014/main" id="{7455F56A-A263-4D13-A484-2D15CD61D0FC}"/>
              </a:ext>
            </a:extLst>
          </p:cNvPr>
          <p:cNvSpPr>
            <a:spLocks noGrp="1"/>
          </p:cNvSpPr>
          <p:nvPr>
            <p:ph type="body" sz="quarter" idx="30" hasCustomPrompt="1"/>
          </p:nvPr>
        </p:nvSpPr>
        <p:spPr>
          <a:xfrm>
            <a:off x="3432032" y="5156836"/>
            <a:ext cx="2381574" cy="1054365"/>
          </a:xfrm>
          <a:prstGeom prst="rect">
            <a:avLst/>
          </a:prstGeom>
        </p:spPr>
        <p:txBody>
          <a:bodyPr anchor="t">
            <a:normAutofit/>
          </a:bodyPr>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10" name="Chart Placeholder 6">
            <a:extLst>
              <a:ext uri="{FF2B5EF4-FFF2-40B4-BE49-F238E27FC236}">
                <a16:creationId xmlns:a16="http://schemas.microsoft.com/office/drawing/2014/main" id="{B6FFD727-5628-7008-8B3D-07EF8D87902D}"/>
              </a:ext>
            </a:extLst>
          </p:cNvPr>
          <p:cNvSpPr>
            <a:spLocks noGrp="1"/>
          </p:cNvSpPr>
          <p:nvPr>
            <p:ph type="chart" sz="quarter" idx="38" hasCustomPrompt="1"/>
          </p:nvPr>
        </p:nvSpPr>
        <p:spPr>
          <a:xfrm>
            <a:off x="6563341" y="2569934"/>
            <a:ext cx="2011680" cy="1920240"/>
          </a:xfrm>
          <a:prstGeom prst="rect">
            <a:avLst/>
          </a:prstGeom>
        </p:spPr>
        <p:txBody>
          <a:bodyPr/>
          <a:lstStyle>
            <a:lvl1pPr marL="0" indent="0" algn="ctr">
              <a:buNone/>
              <a:defRPr lang="en-US" sz="1400" dirty="0"/>
            </a:lvl1pPr>
          </a:lstStyle>
          <a:p>
            <a:r>
              <a:rPr lang="en-US" dirty="0"/>
              <a:t>Click to add chart</a:t>
            </a:r>
          </a:p>
        </p:txBody>
      </p:sp>
      <p:sp>
        <p:nvSpPr>
          <p:cNvPr id="60" name="Text Placeholder 10">
            <a:extLst>
              <a:ext uri="{FF2B5EF4-FFF2-40B4-BE49-F238E27FC236}">
                <a16:creationId xmlns:a16="http://schemas.microsoft.com/office/drawing/2014/main" id="{2431D1A0-10D1-4D2E-AC6F-F8C9E6A22601}"/>
              </a:ext>
            </a:extLst>
          </p:cNvPr>
          <p:cNvSpPr>
            <a:spLocks noGrp="1"/>
          </p:cNvSpPr>
          <p:nvPr>
            <p:ph type="body" sz="quarter" idx="28" hasCustomPrompt="1"/>
          </p:nvPr>
        </p:nvSpPr>
        <p:spPr>
          <a:xfrm>
            <a:off x="6988252" y="3009994"/>
            <a:ext cx="1187610" cy="1151632"/>
          </a:xfrm>
          <a:prstGeom prst="rect">
            <a:avLst/>
          </a:prstGeom>
        </p:spPr>
        <p:txBody>
          <a:bodyPr anchor="ctr">
            <a:normAutofit/>
          </a:bodyP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80" name="Text Placeholder 10">
            <a:extLst>
              <a:ext uri="{FF2B5EF4-FFF2-40B4-BE49-F238E27FC236}">
                <a16:creationId xmlns:a16="http://schemas.microsoft.com/office/drawing/2014/main" id="{6C6ABB33-3D98-4D76-B96F-65F574936223}"/>
              </a:ext>
            </a:extLst>
          </p:cNvPr>
          <p:cNvSpPr>
            <a:spLocks noGrp="1"/>
          </p:cNvSpPr>
          <p:nvPr>
            <p:ph type="body" sz="quarter" idx="33" hasCustomPrompt="1"/>
          </p:nvPr>
        </p:nvSpPr>
        <p:spPr>
          <a:xfrm>
            <a:off x="6391270" y="4524194"/>
            <a:ext cx="2381574" cy="632643"/>
          </a:xfrm>
          <a:prstGeom prst="rect">
            <a:avLst/>
          </a:prstGeom>
        </p:spPr>
        <p:txBody>
          <a:bodyPr anchor="ctr" anchorCtr="0"/>
          <a:lstStyle>
            <a:lvl1pPr marL="0" indent="0" algn="ctr">
              <a:buNone/>
              <a:defRPr sz="1800" cap="all" spc="100" baseline="0">
                <a:solidFill>
                  <a:schemeClr val="tx2"/>
                </a:solidFill>
                <a:latin typeface="+mj-lt"/>
              </a:defRPr>
            </a:lvl1pPr>
          </a:lstStyle>
          <a:p>
            <a:pPr lvl="0"/>
            <a:r>
              <a:rPr lang="en-US" dirty="0"/>
              <a:t>Click to add subtitle</a:t>
            </a:r>
          </a:p>
        </p:txBody>
      </p:sp>
      <p:sp>
        <p:nvSpPr>
          <p:cNvPr id="79" name="Text Placeholder 10">
            <a:extLst>
              <a:ext uri="{FF2B5EF4-FFF2-40B4-BE49-F238E27FC236}">
                <a16:creationId xmlns:a16="http://schemas.microsoft.com/office/drawing/2014/main" id="{8EA8275A-A17A-42ED-9DDC-5F06000BFBEF}"/>
              </a:ext>
            </a:extLst>
          </p:cNvPr>
          <p:cNvSpPr>
            <a:spLocks noGrp="1"/>
          </p:cNvSpPr>
          <p:nvPr>
            <p:ph type="body" sz="quarter" idx="32" hasCustomPrompt="1"/>
          </p:nvPr>
        </p:nvSpPr>
        <p:spPr>
          <a:xfrm>
            <a:off x="6391270" y="5157591"/>
            <a:ext cx="2381574" cy="1054365"/>
          </a:xfrm>
          <a:prstGeom prst="rect">
            <a:avLst/>
          </a:prstGeom>
        </p:spPr>
        <p:txBody>
          <a:bodyPr anchor="t">
            <a:normAutofit/>
          </a:bodyPr>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11" name="Chart Placeholder 6">
            <a:extLst>
              <a:ext uri="{FF2B5EF4-FFF2-40B4-BE49-F238E27FC236}">
                <a16:creationId xmlns:a16="http://schemas.microsoft.com/office/drawing/2014/main" id="{AF03B766-DD41-38D2-1C6A-FAEC26EFB36B}"/>
              </a:ext>
            </a:extLst>
          </p:cNvPr>
          <p:cNvSpPr>
            <a:spLocks noGrp="1"/>
          </p:cNvSpPr>
          <p:nvPr>
            <p:ph type="chart" sz="quarter" idx="39" hasCustomPrompt="1"/>
          </p:nvPr>
        </p:nvSpPr>
        <p:spPr>
          <a:xfrm>
            <a:off x="9484915" y="2569934"/>
            <a:ext cx="2011680" cy="1920240"/>
          </a:xfrm>
          <a:prstGeom prst="rect">
            <a:avLst/>
          </a:prstGeom>
        </p:spPr>
        <p:txBody>
          <a:bodyPr/>
          <a:lstStyle>
            <a:lvl1pPr marL="0" indent="0" algn="ctr">
              <a:buNone/>
              <a:defRPr lang="en-US" sz="1400" dirty="0"/>
            </a:lvl1pPr>
          </a:lstStyle>
          <a:p>
            <a:r>
              <a:rPr lang="en-US" dirty="0"/>
              <a:t>Click to add chart</a:t>
            </a:r>
          </a:p>
        </p:txBody>
      </p:sp>
      <p:sp>
        <p:nvSpPr>
          <p:cNvPr id="61" name="Text Placeholder 10">
            <a:extLst>
              <a:ext uri="{FF2B5EF4-FFF2-40B4-BE49-F238E27FC236}">
                <a16:creationId xmlns:a16="http://schemas.microsoft.com/office/drawing/2014/main" id="{4028BD6A-568F-4A16-AE86-5D88861C3BB5}"/>
              </a:ext>
            </a:extLst>
          </p:cNvPr>
          <p:cNvSpPr>
            <a:spLocks noGrp="1"/>
          </p:cNvSpPr>
          <p:nvPr>
            <p:ph type="body" sz="quarter" idx="29" hasCustomPrompt="1"/>
          </p:nvPr>
        </p:nvSpPr>
        <p:spPr>
          <a:xfrm>
            <a:off x="9879382" y="3009994"/>
            <a:ext cx="1211785" cy="1151632"/>
          </a:xfrm>
          <a:prstGeom prst="rect">
            <a:avLst/>
          </a:prstGeom>
        </p:spPr>
        <p:txBody>
          <a:bodyPr anchor="ctr">
            <a:normAutofit/>
          </a:bodyPr>
          <a:lstStyle>
            <a:lvl1pPr marL="0" indent="0" algn="ctr">
              <a:lnSpc>
                <a:spcPct val="70000"/>
              </a:lnSpc>
              <a:spcBef>
                <a:spcPts val="0"/>
              </a:spcBef>
              <a:spcAft>
                <a:spcPts val="0"/>
              </a:spcAft>
              <a:buNone/>
              <a:defRPr sz="3200" cap="all" spc="400" baseline="0">
                <a:solidFill>
                  <a:schemeClr val="tx2"/>
                </a:solidFill>
                <a:latin typeface="+mj-lt"/>
              </a:defRPr>
            </a:lvl1pPr>
          </a:lstStyle>
          <a:p>
            <a:pPr lvl="0"/>
            <a:r>
              <a:rPr lang="en-US" dirty="0"/>
              <a:t>add</a:t>
            </a:r>
          </a:p>
        </p:txBody>
      </p:sp>
      <p:sp>
        <p:nvSpPr>
          <p:cNvPr id="82" name="Text Placeholder 10">
            <a:extLst>
              <a:ext uri="{FF2B5EF4-FFF2-40B4-BE49-F238E27FC236}">
                <a16:creationId xmlns:a16="http://schemas.microsoft.com/office/drawing/2014/main" id="{4AEA6122-22B2-49EC-8451-E43D40F3236D}"/>
              </a:ext>
            </a:extLst>
          </p:cNvPr>
          <p:cNvSpPr>
            <a:spLocks noGrp="1"/>
          </p:cNvSpPr>
          <p:nvPr>
            <p:ph type="body" sz="quarter" idx="35" hasCustomPrompt="1"/>
          </p:nvPr>
        </p:nvSpPr>
        <p:spPr>
          <a:xfrm>
            <a:off x="9294487" y="4524194"/>
            <a:ext cx="2381574" cy="632643"/>
          </a:xfrm>
          <a:prstGeom prst="rect">
            <a:avLst/>
          </a:prstGeom>
        </p:spPr>
        <p:txBody>
          <a:bodyPr anchor="ctr" anchorCtr="0"/>
          <a:lstStyle>
            <a:lvl1pPr marL="0" indent="0" algn="ctr">
              <a:buNone/>
              <a:defRPr sz="1800" cap="all" spc="100" baseline="0">
                <a:solidFill>
                  <a:schemeClr val="tx2"/>
                </a:solidFill>
                <a:latin typeface="+mj-lt"/>
              </a:defRPr>
            </a:lvl1pPr>
          </a:lstStyle>
          <a:p>
            <a:pPr lvl="0"/>
            <a:r>
              <a:rPr lang="en-US" dirty="0"/>
              <a:t>Click to add subtitle</a:t>
            </a:r>
          </a:p>
        </p:txBody>
      </p:sp>
      <p:sp>
        <p:nvSpPr>
          <p:cNvPr id="81" name="Text Placeholder 10">
            <a:extLst>
              <a:ext uri="{FF2B5EF4-FFF2-40B4-BE49-F238E27FC236}">
                <a16:creationId xmlns:a16="http://schemas.microsoft.com/office/drawing/2014/main" id="{103D7EA4-00E4-43FA-8129-1CBE0C1291A0}"/>
              </a:ext>
            </a:extLst>
          </p:cNvPr>
          <p:cNvSpPr>
            <a:spLocks noGrp="1"/>
          </p:cNvSpPr>
          <p:nvPr>
            <p:ph type="body" sz="quarter" idx="34" hasCustomPrompt="1"/>
          </p:nvPr>
        </p:nvSpPr>
        <p:spPr>
          <a:xfrm>
            <a:off x="9294487" y="5166169"/>
            <a:ext cx="2381574" cy="1054365"/>
          </a:xfrm>
          <a:prstGeom prst="rect">
            <a:avLst/>
          </a:prstGeom>
        </p:spPr>
        <p:txBody>
          <a:bodyPr anchor="t">
            <a:normAutofit/>
          </a:bodyPr>
          <a:lstStyle>
            <a:lvl1pPr marL="0" indent="0" algn="ctr">
              <a:lnSpc>
                <a:spcPct val="100000"/>
              </a:lnSpc>
              <a:spcBef>
                <a:spcPts val="0"/>
              </a:spcBef>
              <a:buNone/>
              <a:defRPr sz="1400" cap="none" spc="100" baseline="0">
                <a:solidFill>
                  <a:schemeClr val="tx1"/>
                </a:solidFill>
                <a:latin typeface="+mn-lt"/>
              </a:defRPr>
            </a:lvl1pPr>
          </a:lstStyle>
          <a:p>
            <a:pPr lvl="0"/>
            <a:r>
              <a:rPr lang="en-US" dirty="0"/>
              <a:t>Click to add text</a:t>
            </a:r>
          </a:p>
        </p:txBody>
      </p:sp>
      <p:sp>
        <p:nvSpPr>
          <p:cNvPr id="68" name="Date Placeholder 2">
            <a:extLst>
              <a:ext uri="{FF2B5EF4-FFF2-40B4-BE49-F238E27FC236}">
                <a16:creationId xmlns:a16="http://schemas.microsoft.com/office/drawing/2014/main" id="{811592B2-2D21-495C-8C11-680EC81556F4}"/>
              </a:ext>
            </a:extLst>
          </p:cNvPr>
          <p:cNvSpPr>
            <a:spLocks noGrp="1"/>
          </p:cNvSpPr>
          <p:nvPr>
            <p:ph type="dt" sz="half" idx="10"/>
          </p:nvPr>
        </p:nvSpPr>
        <p:spPr>
          <a:xfrm>
            <a:off x="838200" y="6356350"/>
            <a:ext cx="2743200" cy="365125"/>
          </a:xfrm>
          <a:prstGeom prst="rect">
            <a:avLst/>
          </a:prstGeom>
        </p:spPr>
        <p:txBody>
          <a:bodyPr/>
          <a:lstStyle/>
          <a:p>
            <a:r>
              <a:rPr lang="en-US" dirty="0"/>
              <a:t>20XX</a:t>
            </a:r>
          </a:p>
        </p:txBody>
      </p:sp>
      <p:sp>
        <p:nvSpPr>
          <p:cNvPr id="4" name="Footer Placeholder 3">
            <a:extLst>
              <a:ext uri="{FF2B5EF4-FFF2-40B4-BE49-F238E27FC236}">
                <a16:creationId xmlns:a16="http://schemas.microsoft.com/office/drawing/2014/main" id="{BEFB73D1-17D7-400F-B750-F5EA2675DD25}"/>
              </a:ext>
            </a:extLst>
          </p:cNvPr>
          <p:cNvSpPr>
            <a:spLocks noGrp="1"/>
          </p:cNvSpPr>
          <p:nvPr>
            <p:ph type="ftr" sz="quarter" idx="11"/>
          </p:nvPr>
        </p:nvSpPr>
        <p:spPr>
          <a:xfrm>
            <a:off x="4038600" y="6356350"/>
            <a:ext cx="4114800" cy="365125"/>
          </a:xfrm>
          <a:prstGeom prst="rect">
            <a:avLst/>
          </a:prstGeom>
        </p:spPr>
        <p:txBody>
          <a:bodyPr/>
          <a:lstStyle/>
          <a:p>
            <a:r>
              <a:rPr lang="en-US" dirty="0"/>
              <a:t>Pitch deck</a:t>
            </a:r>
          </a:p>
        </p:txBody>
      </p:sp>
      <p:sp>
        <p:nvSpPr>
          <p:cNvPr id="5" name="Slide Number Placeholder 4">
            <a:extLst>
              <a:ext uri="{FF2B5EF4-FFF2-40B4-BE49-F238E27FC236}">
                <a16:creationId xmlns:a16="http://schemas.microsoft.com/office/drawing/2014/main" id="{DE30E81D-C76E-4DB7-9722-4BE8D7CF33E8}"/>
              </a:ext>
            </a:extLst>
          </p:cNvPr>
          <p:cNvSpPr>
            <a:spLocks noGrp="1"/>
          </p:cNvSpPr>
          <p:nvPr>
            <p:ph type="sldNum" sz="quarter" idx="12"/>
          </p:nvPr>
        </p:nvSpPr>
        <p:spPr>
          <a:xfrm>
            <a:off x="8610600" y="6356350"/>
            <a:ext cx="2743200" cy="365125"/>
          </a:xfrm>
          <a:prstGeom prst="rect">
            <a:avLst/>
          </a:prstGeom>
        </p:spPr>
        <p:txBody>
          <a:body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29401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7C99-0702-4DEF-A72F-2451B3DC6D0C}"/>
              </a:ext>
            </a:extLst>
          </p:cNvPr>
          <p:cNvSpPr>
            <a:spLocks noGrp="1"/>
          </p:cNvSpPr>
          <p:nvPr>
            <p:ph type="title" hasCustomPrompt="1"/>
          </p:nvPr>
        </p:nvSpPr>
        <p:spPr>
          <a:xfrm>
            <a:off x="79513" y="59634"/>
            <a:ext cx="5208104" cy="1043609"/>
          </a:xfrm>
          <a:prstGeom prst="rect">
            <a:avLst/>
          </a:prstGeom>
        </p:spPr>
        <p:txBody>
          <a:bodyPr anchor="b" anchorCtr="0"/>
          <a:lstStyle>
            <a:lvl1pPr algn="r">
              <a:defRPr sz="2400" cap="all" spc="100" baseline="0">
                <a:solidFill>
                  <a:schemeClr val="accent2"/>
                </a:solidFill>
              </a:defRPr>
            </a:lvl1pPr>
          </a:lstStyle>
          <a:p>
            <a:r>
              <a:rPr lang="en-US" dirty="0"/>
              <a:t>Click to add title</a:t>
            </a:r>
          </a:p>
        </p:txBody>
      </p:sp>
      <p:sp>
        <p:nvSpPr>
          <p:cNvPr id="8" name="Text Placeholder 10">
            <a:extLst>
              <a:ext uri="{FF2B5EF4-FFF2-40B4-BE49-F238E27FC236}">
                <a16:creationId xmlns:a16="http://schemas.microsoft.com/office/drawing/2014/main" id="{91F54EB4-06CA-459B-8F8C-86061BA6F1B2}"/>
              </a:ext>
            </a:extLst>
          </p:cNvPr>
          <p:cNvSpPr>
            <a:spLocks noGrp="1"/>
          </p:cNvSpPr>
          <p:nvPr>
            <p:ph type="body" sz="quarter" idx="16" hasCustomPrompt="1"/>
          </p:nvPr>
        </p:nvSpPr>
        <p:spPr>
          <a:xfrm>
            <a:off x="5621491" y="1265"/>
            <a:ext cx="6564087" cy="3607697"/>
          </a:xfrm>
          <a:prstGeom prst="rect">
            <a:avLst/>
          </a:prstGeom>
          <a:solidFill>
            <a:schemeClr val="accent2">
              <a:alpha val="92000"/>
            </a:schemeClr>
          </a:solidFill>
        </p:spPr>
        <p:txBody>
          <a:bodyPr lIns="640080" tIns="45720" rIns="548640" anchor="ctr" anchorCtr="0"/>
          <a:lstStyle>
            <a:lvl1pPr marL="0" indent="0" algn="l">
              <a:lnSpc>
                <a:spcPct val="125000"/>
              </a:lnSpc>
              <a:spcBef>
                <a:spcPts val="0"/>
              </a:spcBef>
              <a:buNone/>
              <a:defRPr sz="1600" cap="none" spc="100" baseline="0">
                <a:solidFill>
                  <a:schemeClr val="bg1"/>
                </a:solidFill>
                <a:latin typeface="+mn-lt"/>
              </a:defRPr>
            </a:lvl1pPr>
          </a:lstStyle>
          <a:p>
            <a:pPr lvl="0"/>
            <a:r>
              <a:rPr lang="en-US" dirty="0"/>
              <a:t>Click to add subtitle</a:t>
            </a:r>
          </a:p>
        </p:txBody>
      </p:sp>
      <p:sp>
        <p:nvSpPr>
          <p:cNvPr id="6" name="Picture Placeholder 7">
            <a:extLst>
              <a:ext uri="{FF2B5EF4-FFF2-40B4-BE49-F238E27FC236}">
                <a16:creationId xmlns:a16="http://schemas.microsoft.com/office/drawing/2014/main" id="{74497024-D7D5-447C-8133-660B1F47A190}"/>
              </a:ext>
            </a:extLst>
          </p:cNvPr>
          <p:cNvSpPr>
            <a:spLocks noGrp="1"/>
          </p:cNvSpPr>
          <p:nvPr>
            <p:ph type="pic" sz="quarter" idx="13" hasCustomPrompt="1"/>
          </p:nvPr>
        </p:nvSpPr>
        <p:spPr>
          <a:xfrm>
            <a:off x="0" y="1838528"/>
            <a:ext cx="12201728" cy="5019471"/>
          </a:xfrm>
          <a:custGeom>
            <a:avLst/>
            <a:gdLst>
              <a:gd name="connsiteX0" fmla="*/ 0 w 12192000"/>
              <a:gd name="connsiteY0" fmla="*/ 0 h 5012871"/>
              <a:gd name="connsiteX1" fmla="*/ 12192000 w 12192000"/>
              <a:gd name="connsiteY1" fmla="*/ 0 h 5012871"/>
              <a:gd name="connsiteX2" fmla="*/ 12192000 w 12192000"/>
              <a:gd name="connsiteY2" fmla="*/ 5012871 h 5012871"/>
              <a:gd name="connsiteX3" fmla="*/ 0 w 12192000"/>
              <a:gd name="connsiteY3" fmla="*/ 5012871 h 5012871"/>
              <a:gd name="connsiteX4" fmla="*/ 0 w 12192000"/>
              <a:gd name="connsiteY4" fmla="*/ 0 h 5012871"/>
              <a:gd name="connsiteX0" fmla="*/ 0 w 12192000"/>
              <a:gd name="connsiteY0" fmla="*/ 6600 h 5019471"/>
              <a:gd name="connsiteX1" fmla="*/ 5632315 w 12192000"/>
              <a:gd name="connsiteY1" fmla="*/ 0 h 5019471"/>
              <a:gd name="connsiteX2" fmla="*/ 12192000 w 12192000"/>
              <a:gd name="connsiteY2" fmla="*/ 6600 h 5019471"/>
              <a:gd name="connsiteX3" fmla="*/ 12192000 w 12192000"/>
              <a:gd name="connsiteY3" fmla="*/ 5019471 h 5019471"/>
              <a:gd name="connsiteX4" fmla="*/ 0 w 12192000"/>
              <a:gd name="connsiteY4" fmla="*/ 5019471 h 5019471"/>
              <a:gd name="connsiteX5" fmla="*/ 0 w 12192000"/>
              <a:gd name="connsiteY5" fmla="*/ 6600 h 5019471"/>
              <a:gd name="connsiteX0" fmla="*/ 0 w 12192000"/>
              <a:gd name="connsiteY0" fmla="*/ 6600 h 5019471"/>
              <a:gd name="connsiteX1" fmla="*/ 5632315 w 12192000"/>
              <a:gd name="connsiteY1" fmla="*/ 0 h 5019471"/>
              <a:gd name="connsiteX2" fmla="*/ 5651770 w 12192000"/>
              <a:gd name="connsiteY2" fmla="*/ 1780161 h 5019471"/>
              <a:gd name="connsiteX3" fmla="*/ 12192000 w 12192000"/>
              <a:gd name="connsiteY3" fmla="*/ 6600 h 5019471"/>
              <a:gd name="connsiteX4" fmla="*/ 12192000 w 12192000"/>
              <a:gd name="connsiteY4" fmla="*/ 5019471 h 5019471"/>
              <a:gd name="connsiteX5" fmla="*/ 0 w 12192000"/>
              <a:gd name="connsiteY5" fmla="*/ 5019471 h 5019471"/>
              <a:gd name="connsiteX6" fmla="*/ 0 w 12192000"/>
              <a:gd name="connsiteY6" fmla="*/ 6600 h 5019471"/>
              <a:gd name="connsiteX0" fmla="*/ 0 w 12201728"/>
              <a:gd name="connsiteY0" fmla="*/ 6600 h 5019471"/>
              <a:gd name="connsiteX1" fmla="*/ 5632315 w 12201728"/>
              <a:gd name="connsiteY1" fmla="*/ 0 h 5019471"/>
              <a:gd name="connsiteX2" fmla="*/ 5651770 w 12201728"/>
              <a:gd name="connsiteY2" fmla="*/ 1780161 h 5019471"/>
              <a:gd name="connsiteX3" fmla="*/ 12201728 w 12201728"/>
              <a:gd name="connsiteY3" fmla="*/ 1757579 h 5019471"/>
              <a:gd name="connsiteX4" fmla="*/ 12192000 w 12201728"/>
              <a:gd name="connsiteY4" fmla="*/ 5019471 h 5019471"/>
              <a:gd name="connsiteX5" fmla="*/ 0 w 12201728"/>
              <a:gd name="connsiteY5" fmla="*/ 5019471 h 5019471"/>
              <a:gd name="connsiteX6" fmla="*/ 0 w 12201728"/>
              <a:gd name="connsiteY6" fmla="*/ 6600 h 5019471"/>
              <a:gd name="connsiteX0" fmla="*/ 0 w 12201728"/>
              <a:gd name="connsiteY0" fmla="*/ 6600 h 5019471"/>
              <a:gd name="connsiteX1" fmla="*/ 5632315 w 12201728"/>
              <a:gd name="connsiteY1" fmla="*/ 0 h 5019471"/>
              <a:gd name="connsiteX2" fmla="*/ 5651770 w 12201728"/>
              <a:gd name="connsiteY2" fmla="*/ 1760706 h 5019471"/>
              <a:gd name="connsiteX3" fmla="*/ 12201728 w 12201728"/>
              <a:gd name="connsiteY3" fmla="*/ 1757579 h 5019471"/>
              <a:gd name="connsiteX4" fmla="*/ 12192000 w 12201728"/>
              <a:gd name="connsiteY4" fmla="*/ 5019471 h 5019471"/>
              <a:gd name="connsiteX5" fmla="*/ 0 w 12201728"/>
              <a:gd name="connsiteY5" fmla="*/ 5019471 h 5019471"/>
              <a:gd name="connsiteX6" fmla="*/ 0 w 12201728"/>
              <a:gd name="connsiteY6" fmla="*/ 6600 h 5019471"/>
              <a:gd name="connsiteX0" fmla="*/ 0 w 12201728"/>
              <a:gd name="connsiteY0" fmla="*/ 6600 h 5019471"/>
              <a:gd name="connsiteX1" fmla="*/ 5632315 w 12201728"/>
              <a:gd name="connsiteY1" fmla="*/ 0 h 5019471"/>
              <a:gd name="connsiteX2" fmla="*/ 5651770 w 12201728"/>
              <a:gd name="connsiteY2" fmla="*/ 1760706 h 5019471"/>
              <a:gd name="connsiteX3" fmla="*/ 12201728 w 12201728"/>
              <a:gd name="connsiteY3" fmla="*/ 1757579 h 5019471"/>
              <a:gd name="connsiteX4" fmla="*/ 12192000 w 12201728"/>
              <a:gd name="connsiteY4" fmla="*/ 5019471 h 5019471"/>
              <a:gd name="connsiteX5" fmla="*/ 0 w 12201728"/>
              <a:gd name="connsiteY5" fmla="*/ 5019471 h 5019471"/>
              <a:gd name="connsiteX6" fmla="*/ 0 w 12201728"/>
              <a:gd name="connsiteY6" fmla="*/ 6600 h 5019471"/>
              <a:gd name="connsiteX0" fmla="*/ 0 w 12201728"/>
              <a:gd name="connsiteY0" fmla="*/ 6600 h 5019471"/>
              <a:gd name="connsiteX1" fmla="*/ 5632315 w 12201728"/>
              <a:gd name="connsiteY1" fmla="*/ 0 h 5019471"/>
              <a:gd name="connsiteX2" fmla="*/ 5651770 w 12201728"/>
              <a:gd name="connsiteY2" fmla="*/ 1760706 h 5019471"/>
              <a:gd name="connsiteX3" fmla="*/ 12201728 w 12201728"/>
              <a:gd name="connsiteY3" fmla="*/ 1757579 h 5019471"/>
              <a:gd name="connsiteX4" fmla="*/ 12192000 w 12201728"/>
              <a:gd name="connsiteY4" fmla="*/ 5019471 h 5019471"/>
              <a:gd name="connsiteX5" fmla="*/ 0 w 12201728"/>
              <a:gd name="connsiteY5" fmla="*/ 5019471 h 5019471"/>
              <a:gd name="connsiteX6" fmla="*/ 0 w 12201728"/>
              <a:gd name="connsiteY6" fmla="*/ 6600 h 5019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1728" h="5019471">
                <a:moveTo>
                  <a:pt x="0" y="6600"/>
                </a:moveTo>
                <a:lnTo>
                  <a:pt x="5632315" y="0"/>
                </a:lnTo>
                <a:cubicBezTo>
                  <a:pt x="5645285" y="586902"/>
                  <a:pt x="5629073" y="1008435"/>
                  <a:pt x="5651770" y="1760706"/>
                </a:cubicBezTo>
                <a:lnTo>
                  <a:pt x="12201728" y="1757579"/>
                </a:lnTo>
                <a:cubicBezTo>
                  <a:pt x="12198485" y="2844876"/>
                  <a:pt x="12195243" y="3932174"/>
                  <a:pt x="12192000" y="5019471"/>
                </a:cubicBezTo>
                <a:lnTo>
                  <a:pt x="0" y="5019471"/>
                </a:lnTo>
                <a:lnTo>
                  <a:pt x="0" y="6600"/>
                </a:lnTo>
                <a:close/>
              </a:path>
            </a:pathLst>
          </a:custGeom>
        </p:spPr>
        <p:txBody>
          <a:bodyPr/>
          <a:lstStyle>
            <a:lvl1pPr marL="0" indent="0" algn="l">
              <a:buNone/>
              <a:defRPr/>
            </a:lvl1pPr>
          </a:lstStyle>
          <a:p>
            <a:r>
              <a:rPr lang="en-US" dirty="0"/>
              <a:t>Click to add photo</a:t>
            </a:r>
          </a:p>
        </p:txBody>
      </p:sp>
      <p:sp>
        <p:nvSpPr>
          <p:cNvPr id="3" name="Date Placeholder 2">
            <a:extLst>
              <a:ext uri="{FF2B5EF4-FFF2-40B4-BE49-F238E27FC236}">
                <a16:creationId xmlns:a16="http://schemas.microsoft.com/office/drawing/2014/main" id="{AAE88F42-9013-4CBC-BF65-3FE1470550BE}"/>
              </a:ext>
            </a:extLst>
          </p:cNvPr>
          <p:cNvSpPr>
            <a:spLocks noGrp="1"/>
          </p:cNvSpPr>
          <p:nvPr>
            <p:ph type="dt" sz="half" idx="10"/>
          </p:nvPr>
        </p:nvSpPr>
        <p:spPr>
          <a:xfrm>
            <a:off x="8382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4" name="Footer Placeholder 3">
            <a:extLst>
              <a:ext uri="{FF2B5EF4-FFF2-40B4-BE49-F238E27FC236}">
                <a16:creationId xmlns:a16="http://schemas.microsoft.com/office/drawing/2014/main" id="{9322B1A3-ADD1-4AAF-A733-AF9AEAB499A8}"/>
              </a:ext>
            </a:extLst>
          </p:cNvPr>
          <p:cNvSpPr>
            <a:spLocks noGrp="1"/>
          </p:cNvSpPr>
          <p:nvPr>
            <p:ph type="ftr" sz="quarter" idx="11"/>
          </p:nvPr>
        </p:nvSpPr>
        <p:spPr>
          <a:xfrm>
            <a:off x="4038600" y="6356350"/>
            <a:ext cx="41148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5" name="Slide Number Placeholder 4">
            <a:extLst>
              <a:ext uri="{FF2B5EF4-FFF2-40B4-BE49-F238E27FC236}">
                <a16:creationId xmlns:a16="http://schemas.microsoft.com/office/drawing/2014/main" id="{68AE2F48-AB83-42F0-93C2-9F943F0B00C0}"/>
              </a:ext>
            </a:extLst>
          </p:cNvPr>
          <p:cNvSpPr>
            <a:spLocks noGrp="1"/>
          </p:cNvSpPr>
          <p:nvPr>
            <p:ph type="sldNum" sz="quarter" idx="12"/>
          </p:nvPr>
        </p:nvSpPr>
        <p:spPr>
          <a:xfrm>
            <a:off x="8610600" y="6356350"/>
            <a:ext cx="2743200" cy="365125"/>
          </a:xfrm>
          <a:prstGeom prst="rect">
            <a:avLst/>
          </a:prstGeom>
        </p:spPr>
        <p:txBody>
          <a:bodyPr/>
          <a:lstStyle>
            <a:lvl1pPr>
              <a:defRPr>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50206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1E109A-BBBE-498A-AC65-464AAF5710C4}"/>
              </a:ext>
            </a:extLst>
          </p:cNvPr>
          <p:cNvSpPr>
            <a:spLocks noGrp="1"/>
          </p:cNvSpPr>
          <p:nvPr>
            <p:ph type="title" hasCustomPrompt="1"/>
          </p:nvPr>
        </p:nvSpPr>
        <p:spPr>
          <a:xfrm>
            <a:off x="838200" y="1231863"/>
            <a:ext cx="2743200" cy="738664"/>
          </a:xfrm>
          <a:prstGeom prst="rect">
            <a:avLst/>
          </a:prstGeom>
          <a:ln w="28575">
            <a:solidFill>
              <a:schemeClr val="accent2"/>
            </a:solidFill>
          </a:ln>
        </p:spPr>
        <p:txBody>
          <a:bodyPr wrap="square" tIns="182880" bIns="182880" anchor="ctr" anchorCtr="0">
            <a:spAutoFit/>
          </a:bodyPr>
          <a:lstStyle>
            <a:lvl1pPr algn="ctr">
              <a:lnSpc>
                <a:spcPct val="100000"/>
              </a:lnSpc>
              <a:defRPr sz="2400" cap="all" spc="100" baseline="0">
                <a:solidFill>
                  <a:schemeClr val="accent2"/>
                </a:solidFill>
              </a:defRPr>
            </a:lvl1pPr>
          </a:lstStyle>
          <a:p>
            <a:r>
              <a:rPr lang="en-US" dirty="0"/>
              <a:t>title</a:t>
            </a:r>
          </a:p>
        </p:txBody>
      </p:sp>
      <p:sp>
        <p:nvSpPr>
          <p:cNvPr id="10" name="Text Placeholder 10">
            <a:extLst>
              <a:ext uri="{FF2B5EF4-FFF2-40B4-BE49-F238E27FC236}">
                <a16:creationId xmlns:a16="http://schemas.microsoft.com/office/drawing/2014/main" id="{7408009F-7441-4960-8688-598E5537784A}"/>
              </a:ext>
            </a:extLst>
          </p:cNvPr>
          <p:cNvSpPr>
            <a:spLocks noGrp="1"/>
          </p:cNvSpPr>
          <p:nvPr>
            <p:ph type="body" sz="quarter" idx="12" hasCustomPrompt="1"/>
          </p:nvPr>
        </p:nvSpPr>
        <p:spPr>
          <a:xfrm>
            <a:off x="4412513" y="808353"/>
            <a:ext cx="6341212" cy="1682433"/>
          </a:xfrm>
          <a:prstGeom prst="rect">
            <a:avLst/>
          </a:prstGeom>
        </p:spPr>
        <p:txBody>
          <a:bodyPr anchor="t">
            <a:normAutofit/>
          </a:bodyPr>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Picture Placeholder 7">
            <a:extLst>
              <a:ext uri="{FF2B5EF4-FFF2-40B4-BE49-F238E27FC236}">
                <a16:creationId xmlns:a16="http://schemas.microsoft.com/office/drawing/2014/main" id="{0721A019-F5C2-4A15-A6AE-C03209D1D7DB}"/>
              </a:ext>
            </a:extLst>
          </p:cNvPr>
          <p:cNvSpPr>
            <a:spLocks noGrp="1"/>
          </p:cNvSpPr>
          <p:nvPr>
            <p:ph type="pic" sz="quarter" idx="10" hasCustomPrompt="1"/>
          </p:nvPr>
        </p:nvSpPr>
        <p:spPr>
          <a:xfrm>
            <a:off x="0" y="3234519"/>
            <a:ext cx="12192000" cy="3623481"/>
          </a:xfrm>
          <a:prstGeom prst="rect">
            <a:avLst/>
          </a:prstGeom>
        </p:spPr>
        <p:txBody>
          <a:bodyPr/>
          <a:lstStyle>
            <a:lvl1pPr marL="0" indent="0" algn="ctr">
              <a:buNone/>
              <a:defRPr/>
            </a:lvl1pPr>
          </a:lstStyle>
          <a:p>
            <a:r>
              <a:rPr lang="en-US" dirty="0"/>
              <a:t>Click to add photo</a:t>
            </a:r>
          </a:p>
        </p:txBody>
      </p:sp>
      <p:sp>
        <p:nvSpPr>
          <p:cNvPr id="11" name="Date Placeholder 3">
            <a:extLst>
              <a:ext uri="{FF2B5EF4-FFF2-40B4-BE49-F238E27FC236}">
                <a16:creationId xmlns:a16="http://schemas.microsoft.com/office/drawing/2014/main" id="{CFE1DF53-32D0-456E-8221-7FCD23325D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12" name="Footer Placeholder 4">
            <a:extLst>
              <a:ext uri="{FF2B5EF4-FFF2-40B4-BE49-F238E27FC236}">
                <a16:creationId xmlns:a16="http://schemas.microsoft.com/office/drawing/2014/main" id="{DC108F1B-58C5-43B6-8251-B1392CA9A8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C530B1E0-03D4-4E5B-A2A7-903B17B306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912113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AF4E84F-A3BE-442F-B9F1-68AB2244AF96}"/>
              </a:ext>
              <a:ext uri="{C183D7F6-B498-43B3-948B-1728B52AA6E4}">
                <adec:decorative xmlns:adec="http://schemas.microsoft.com/office/drawing/2017/decorative" val="1"/>
              </a:ext>
            </a:extLst>
          </p:cNvPr>
          <p:cNvSpPr/>
          <p:nvPr userDrawn="1"/>
        </p:nvSpPr>
        <p:spPr>
          <a:xfrm>
            <a:off x="-20320" y="-7084"/>
            <a:ext cx="5511344"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39AED10-F37C-48B3-A407-EDC6878C712E}"/>
              </a:ext>
            </a:extLst>
          </p:cNvPr>
          <p:cNvSpPr>
            <a:spLocks noGrp="1"/>
          </p:cNvSpPr>
          <p:nvPr>
            <p:ph type="title" hasCustomPrompt="1"/>
          </p:nvPr>
        </p:nvSpPr>
        <p:spPr>
          <a:xfrm>
            <a:off x="1363752" y="2969432"/>
            <a:ext cx="2743199" cy="710964"/>
          </a:xfrm>
          <a:prstGeom prst="rect">
            <a:avLst/>
          </a:prstGeom>
          <a:ln w="28575">
            <a:solidFill>
              <a:schemeClr val="accent4">
                <a:lumMod val="50000"/>
              </a:schemeClr>
            </a:solidFill>
          </a:ln>
        </p:spPr>
        <p:txBody>
          <a:bodyPr wrap="square" tIns="182880" bIns="182880" anchor="b" anchorCtr="0">
            <a:spAutoFit/>
          </a:bodyPr>
          <a:lstStyle>
            <a:lvl1pPr algn="ctr">
              <a:defRPr sz="2400" cap="all" spc="100" baseline="0">
                <a:solidFill>
                  <a:schemeClr val="accent4">
                    <a:lumMod val="50000"/>
                  </a:schemeClr>
                </a:solidFill>
              </a:defRPr>
            </a:lvl1pPr>
          </a:lstStyle>
          <a:p>
            <a:r>
              <a:rPr lang="en-US" dirty="0"/>
              <a:t>Add title</a:t>
            </a:r>
          </a:p>
        </p:txBody>
      </p:sp>
      <p:sp>
        <p:nvSpPr>
          <p:cNvPr id="7" name="Text Placeholder 10">
            <a:extLst>
              <a:ext uri="{FF2B5EF4-FFF2-40B4-BE49-F238E27FC236}">
                <a16:creationId xmlns:a16="http://schemas.microsoft.com/office/drawing/2014/main" id="{F20D097E-45D7-422E-A8D1-635C7DE9A997}"/>
              </a:ext>
            </a:extLst>
          </p:cNvPr>
          <p:cNvSpPr>
            <a:spLocks noGrp="1"/>
          </p:cNvSpPr>
          <p:nvPr>
            <p:ph type="body" sz="quarter" idx="14" hasCustomPrompt="1"/>
          </p:nvPr>
        </p:nvSpPr>
        <p:spPr>
          <a:xfrm>
            <a:off x="1704805" y="3959761"/>
            <a:ext cx="3254821" cy="2083230"/>
          </a:xfrm>
          <a:prstGeom prst="rect">
            <a:avLst/>
          </a:prstGeom>
        </p:spPr>
        <p:txBody>
          <a:bodyPr anchor="t">
            <a:normAutofit/>
          </a:bodyPr>
          <a:lstStyle>
            <a:lvl1pPr marL="0" indent="0" algn="l">
              <a:lnSpc>
                <a:spcPct val="80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Date Placeholder 2">
            <a:extLst>
              <a:ext uri="{FF2B5EF4-FFF2-40B4-BE49-F238E27FC236}">
                <a16:creationId xmlns:a16="http://schemas.microsoft.com/office/drawing/2014/main" id="{19507D12-915D-42C7-9250-F3912C1CAEBE}"/>
              </a:ext>
            </a:extLst>
          </p:cNvPr>
          <p:cNvSpPr>
            <a:spLocks noGrp="1"/>
          </p:cNvSpPr>
          <p:nvPr>
            <p:ph type="dt" sz="half" idx="10"/>
          </p:nvPr>
        </p:nvSpPr>
        <p:spPr>
          <a:xfrm>
            <a:off x="838200" y="6356350"/>
            <a:ext cx="2743200" cy="365125"/>
          </a:xfrm>
          <a:prstGeom prst="rect">
            <a:avLst/>
          </a:prstGeom>
        </p:spPr>
        <p:txBody>
          <a:bodyPr/>
          <a:lstStyle>
            <a:lvl1pPr>
              <a:defRPr/>
            </a:lvl1pPr>
          </a:lstStyle>
          <a:p>
            <a:r>
              <a:rPr lang="en-US" dirty="0"/>
              <a:t>20XX</a:t>
            </a:r>
          </a:p>
        </p:txBody>
      </p:sp>
      <p:sp>
        <p:nvSpPr>
          <p:cNvPr id="9" name="Picture Placeholder 8">
            <a:extLst>
              <a:ext uri="{FF2B5EF4-FFF2-40B4-BE49-F238E27FC236}">
                <a16:creationId xmlns:a16="http://schemas.microsoft.com/office/drawing/2014/main" id="{0ED8B338-CD86-47FF-A4B9-9EE6A11AFBFD}"/>
              </a:ext>
            </a:extLst>
          </p:cNvPr>
          <p:cNvSpPr>
            <a:spLocks noGrp="1"/>
          </p:cNvSpPr>
          <p:nvPr>
            <p:ph type="pic" sz="quarter" idx="15" hasCustomPrompt="1"/>
          </p:nvPr>
        </p:nvSpPr>
        <p:spPr>
          <a:xfrm>
            <a:off x="5511344" y="0"/>
            <a:ext cx="6680656" cy="6858000"/>
          </a:xfrm>
          <a:prstGeom prst="rect">
            <a:avLst/>
          </a:prstGeom>
        </p:spPr>
        <p:txBody>
          <a:bodyPr/>
          <a:lstStyle>
            <a:lvl1pPr marL="0" indent="0" algn="ctr">
              <a:buNone/>
              <a:defRPr/>
            </a:lvl1pPr>
          </a:lstStyle>
          <a:p>
            <a:r>
              <a:rPr lang="en-US" dirty="0"/>
              <a:t>Click to add photo</a:t>
            </a:r>
          </a:p>
        </p:txBody>
      </p:sp>
      <p:sp>
        <p:nvSpPr>
          <p:cNvPr id="12" name="Footer Placeholder 4">
            <a:extLst>
              <a:ext uri="{FF2B5EF4-FFF2-40B4-BE49-F238E27FC236}">
                <a16:creationId xmlns:a16="http://schemas.microsoft.com/office/drawing/2014/main" id="{14520C17-104B-4F9D-B1D8-2FA4676B3C15}"/>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1"/>
                </a:solidFill>
                <a:effectLst>
                  <a:outerShdw blurRad="38100" dist="38100" dir="2700000" algn="tl">
                    <a:srgbClr val="000000">
                      <a:alpha val="43137"/>
                    </a:srgbClr>
                  </a:outerShdw>
                </a:effectLst>
                <a:latin typeface="+mj-lt"/>
              </a:defRPr>
            </a:lvl1pPr>
          </a:lstStyle>
          <a:p>
            <a:r>
              <a:rPr lang="en-US" dirty="0"/>
              <a:t>Pitch deck</a:t>
            </a:r>
          </a:p>
        </p:txBody>
      </p:sp>
      <p:sp>
        <p:nvSpPr>
          <p:cNvPr id="13" name="Slide Number Placeholder 5">
            <a:extLst>
              <a:ext uri="{FF2B5EF4-FFF2-40B4-BE49-F238E27FC236}">
                <a16:creationId xmlns:a16="http://schemas.microsoft.com/office/drawing/2014/main" id="{219F9CF7-C4CD-4EEB-A49F-1820A981A249}"/>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671333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E3FCFFF-5934-4C8D-A4B0-6B19C662D8BA}"/>
              </a:ext>
              <a:ext uri="{C183D7F6-B498-43B3-948B-1728B52AA6E4}">
                <adec:decorative xmlns:adec="http://schemas.microsoft.com/office/drawing/2017/decorative" val="1"/>
              </a:ext>
            </a:extLst>
          </p:cNvPr>
          <p:cNvSpPr/>
          <p:nvPr userDrawn="1"/>
        </p:nvSpPr>
        <p:spPr>
          <a:xfrm>
            <a:off x="-1" y="-13651"/>
            <a:ext cx="4309071" cy="6858000"/>
          </a:xfrm>
          <a:prstGeom prst="rect">
            <a:avLst/>
          </a:prstGeom>
          <a:solidFill>
            <a:schemeClr val="accent5">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2">
            <a:extLst>
              <a:ext uri="{FF2B5EF4-FFF2-40B4-BE49-F238E27FC236}">
                <a16:creationId xmlns:a16="http://schemas.microsoft.com/office/drawing/2014/main" id="{F180AE99-79EC-775F-8C27-E996870D694B}"/>
              </a:ext>
            </a:extLst>
          </p:cNvPr>
          <p:cNvSpPr>
            <a:spLocks noGrp="1"/>
          </p:cNvSpPr>
          <p:nvPr>
            <p:ph type="title" hasCustomPrompt="1"/>
          </p:nvPr>
        </p:nvSpPr>
        <p:spPr>
          <a:xfrm>
            <a:off x="838200" y="1231863"/>
            <a:ext cx="2743200" cy="738664"/>
          </a:xfrm>
          <a:prstGeom prst="rect">
            <a:avLst/>
          </a:prstGeom>
          <a:ln w="28575">
            <a:solidFill>
              <a:schemeClr val="accent2"/>
            </a:solidFill>
          </a:ln>
        </p:spPr>
        <p:txBody>
          <a:bodyPr wrap="square" tIns="182880" bIns="182880" anchor="ctr" anchorCtr="0">
            <a:spAutoFit/>
          </a:bodyPr>
          <a:lstStyle>
            <a:lvl1pPr algn="ctr">
              <a:lnSpc>
                <a:spcPct val="100000"/>
              </a:lnSpc>
              <a:defRPr sz="2400" cap="all" spc="100" baseline="0">
                <a:solidFill>
                  <a:schemeClr val="accent2"/>
                </a:solidFill>
              </a:defRPr>
            </a:lvl1pPr>
          </a:lstStyle>
          <a:p>
            <a:r>
              <a:rPr lang="en-US" dirty="0"/>
              <a:t>title</a:t>
            </a:r>
          </a:p>
        </p:txBody>
      </p:sp>
      <p:sp>
        <p:nvSpPr>
          <p:cNvPr id="12" name="Text Placeholder 10">
            <a:extLst>
              <a:ext uri="{FF2B5EF4-FFF2-40B4-BE49-F238E27FC236}">
                <a16:creationId xmlns:a16="http://schemas.microsoft.com/office/drawing/2014/main" id="{97404DC9-3FBE-41B9-946D-9A0D878C2887}"/>
              </a:ext>
            </a:extLst>
          </p:cNvPr>
          <p:cNvSpPr>
            <a:spLocks noGrp="1"/>
          </p:cNvSpPr>
          <p:nvPr>
            <p:ph type="body" sz="quarter" idx="16" hasCustomPrompt="1"/>
          </p:nvPr>
        </p:nvSpPr>
        <p:spPr>
          <a:xfrm>
            <a:off x="4539636"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8645735C-4621-4667-AB52-0391CFBB6B52}"/>
              </a:ext>
            </a:extLst>
          </p:cNvPr>
          <p:cNvSpPr>
            <a:spLocks noGrp="1"/>
          </p:cNvSpPr>
          <p:nvPr>
            <p:ph type="body" sz="quarter" idx="17" hasCustomPrompt="1"/>
          </p:nvPr>
        </p:nvSpPr>
        <p:spPr>
          <a:xfrm>
            <a:off x="8203339" y="652826"/>
            <a:ext cx="3433138"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8" name="Text Placeholder 10">
            <a:extLst>
              <a:ext uri="{FF2B5EF4-FFF2-40B4-BE49-F238E27FC236}">
                <a16:creationId xmlns:a16="http://schemas.microsoft.com/office/drawing/2014/main" id="{88BB7876-0125-4084-804C-A842C8558604}"/>
              </a:ext>
            </a:extLst>
          </p:cNvPr>
          <p:cNvSpPr>
            <a:spLocks noGrp="1"/>
          </p:cNvSpPr>
          <p:nvPr>
            <p:ph type="body" sz="quarter" idx="12" hasCustomPrompt="1"/>
          </p:nvPr>
        </p:nvSpPr>
        <p:spPr>
          <a:xfrm>
            <a:off x="4539636"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9" name="Text Placeholder 10">
            <a:extLst>
              <a:ext uri="{FF2B5EF4-FFF2-40B4-BE49-F238E27FC236}">
                <a16:creationId xmlns:a16="http://schemas.microsoft.com/office/drawing/2014/main" id="{488BB2B1-07E3-42A2-B3BE-7FC7D7AE158E}"/>
              </a:ext>
            </a:extLst>
          </p:cNvPr>
          <p:cNvSpPr>
            <a:spLocks noGrp="1"/>
          </p:cNvSpPr>
          <p:nvPr>
            <p:ph type="body" sz="quarter" idx="13" hasCustomPrompt="1"/>
          </p:nvPr>
        </p:nvSpPr>
        <p:spPr>
          <a:xfrm>
            <a:off x="8203339" y="1032330"/>
            <a:ext cx="3433138" cy="137067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5" name="Text Placeholder 10">
            <a:extLst>
              <a:ext uri="{FF2B5EF4-FFF2-40B4-BE49-F238E27FC236}">
                <a16:creationId xmlns:a16="http://schemas.microsoft.com/office/drawing/2014/main" id="{02C103C8-E422-4DEB-9077-DC11E0080569}"/>
              </a:ext>
            </a:extLst>
          </p:cNvPr>
          <p:cNvSpPr>
            <a:spLocks noGrp="1"/>
          </p:cNvSpPr>
          <p:nvPr>
            <p:ph type="body" sz="quarter" idx="19" hasCustomPrompt="1"/>
          </p:nvPr>
        </p:nvSpPr>
        <p:spPr>
          <a:xfrm>
            <a:off x="4539636"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0" name="Text Placeholder 10">
            <a:extLst>
              <a:ext uri="{FF2B5EF4-FFF2-40B4-BE49-F238E27FC236}">
                <a16:creationId xmlns:a16="http://schemas.microsoft.com/office/drawing/2014/main" id="{4744F88B-3CB7-4A2B-B718-EEB4E061A79F}"/>
              </a:ext>
            </a:extLst>
          </p:cNvPr>
          <p:cNvSpPr>
            <a:spLocks noGrp="1"/>
          </p:cNvSpPr>
          <p:nvPr>
            <p:ph type="body" sz="quarter" idx="21" hasCustomPrompt="1"/>
          </p:nvPr>
        </p:nvSpPr>
        <p:spPr>
          <a:xfrm>
            <a:off x="8203339" y="2620561"/>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3" name="Text Placeholder 10">
            <a:extLst>
              <a:ext uri="{FF2B5EF4-FFF2-40B4-BE49-F238E27FC236}">
                <a16:creationId xmlns:a16="http://schemas.microsoft.com/office/drawing/2014/main" id="{FA80948A-8FCC-4BE4-A5F7-20802B176305}"/>
              </a:ext>
            </a:extLst>
          </p:cNvPr>
          <p:cNvSpPr>
            <a:spLocks noGrp="1"/>
          </p:cNvSpPr>
          <p:nvPr>
            <p:ph type="body" sz="quarter" idx="23" hasCustomPrompt="1"/>
          </p:nvPr>
        </p:nvSpPr>
        <p:spPr>
          <a:xfrm>
            <a:off x="4539636"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2" name="Text Placeholder 10">
            <a:extLst>
              <a:ext uri="{FF2B5EF4-FFF2-40B4-BE49-F238E27FC236}">
                <a16:creationId xmlns:a16="http://schemas.microsoft.com/office/drawing/2014/main" id="{7343EDF6-C2D8-47E1-856B-6329A7CE07E4}"/>
              </a:ext>
            </a:extLst>
          </p:cNvPr>
          <p:cNvSpPr>
            <a:spLocks noGrp="1"/>
          </p:cNvSpPr>
          <p:nvPr>
            <p:ph type="body" sz="quarter" idx="22" hasCustomPrompt="1"/>
          </p:nvPr>
        </p:nvSpPr>
        <p:spPr>
          <a:xfrm>
            <a:off x="8203339" y="3002562"/>
            <a:ext cx="3433138" cy="961350"/>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4" name="Text Placeholder 10">
            <a:extLst>
              <a:ext uri="{FF2B5EF4-FFF2-40B4-BE49-F238E27FC236}">
                <a16:creationId xmlns:a16="http://schemas.microsoft.com/office/drawing/2014/main" id="{AC6352A5-5003-4E32-B8FF-A84B4A4AC3AA}"/>
              </a:ext>
            </a:extLst>
          </p:cNvPr>
          <p:cNvSpPr>
            <a:spLocks noGrp="1"/>
          </p:cNvSpPr>
          <p:nvPr>
            <p:ph type="body" sz="quarter" idx="18" hasCustomPrompt="1"/>
          </p:nvPr>
        </p:nvSpPr>
        <p:spPr>
          <a:xfrm>
            <a:off x="4539636" y="4147932"/>
            <a:ext cx="3433138"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24" name="Text Placeholder 10">
            <a:extLst>
              <a:ext uri="{FF2B5EF4-FFF2-40B4-BE49-F238E27FC236}">
                <a16:creationId xmlns:a16="http://schemas.microsoft.com/office/drawing/2014/main" id="{CC2603EF-30BF-4C6C-BA93-E99C72480916}"/>
              </a:ext>
            </a:extLst>
          </p:cNvPr>
          <p:cNvSpPr>
            <a:spLocks noGrp="1"/>
          </p:cNvSpPr>
          <p:nvPr>
            <p:ph type="body" sz="quarter" idx="24" hasCustomPrompt="1"/>
          </p:nvPr>
        </p:nvSpPr>
        <p:spPr>
          <a:xfrm>
            <a:off x="4539636" y="4529933"/>
            <a:ext cx="3433138" cy="1450988"/>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6" name="Date Placeholder 3">
            <a:extLst>
              <a:ext uri="{FF2B5EF4-FFF2-40B4-BE49-F238E27FC236}">
                <a16:creationId xmlns:a16="http://schemas.microsoft.com/office/drawing/2014/main" id="{D38E30C9-543F-4532-B571-2F2EF52E7A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17" name="Footer Placeholder 4">
            <a:extLst>
              <a:ext uri="{FF2B5EF4-FFF2-40B4-BE49-F238E27FC236}">
                <a16:creationId xmlns:a16="http://schemas.microsoft.com/office/drawing/2014/main" id="{9E2F8B6B-A63E-448F-86E5-CF3F12A29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8" name="Slide Number Placeholder 5">
            <a:extLst>
              <a:ext uri="{FF2B5EF4-FFF2-40B4-BE49-F238E27FC236}">
                <a16:creationId xmlns:a16="http://schemas.microsoft.com/office/drawing/2014/main" id="{5EC1D779-DE8A-45DF-9A79-70F63DD68B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3476491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A5AC9-F6E1-46F9-8810-475475E17B9A}"/>
              </a:ext>
            </a:extLst>
          </p:cNvPr>
          <p:cNvSpPr>
            <a:spLocks noGrp="1"/>
          </p:cNvSpPr>
          <p:nvPr>
            <p:ph type="title" hasCustomPrompt="1"/>
          </p:nvPr>
        </p:nvSpPr>
        <p:spPr>
          <a:xfrm>
            <a:off x="5024360" y="778270"/>
            <a:ext cx="3126582" cy="710964"/>
          </a:xfrm>
          <a:prstGeom prst="rect">
            <a:avLst/>
          </a:prstGeom>
          <a:ln w="28575">
            <a:solidFill>
              <a:schemeClr val="accent2"/>
            </a:solidFill>
          </a:ln>
        </p:spPr>
        <p:txBody>
          <a:bodyPr wrap="square" tIns="182880" bIns="182880" anchor="ctr" anchorCtr="0">
            <a:spAutoFit/>
          </a:bodyPr>
          <a:lstStyle>
            <a:lvl1pPr algn="ctr">
              <a:defRPr sz="2400" cap="all" spc="100" baseline="0">
                <a:solidFill>
                  <a:schemeClr val="accent2"/>
                </a:solidFill>
              </a:defRPr>
            </a:lvl1pPr>
          </a:lstStyle>
          <a:p>
            <a:r>
              <a:rPr lang="en-US" dirty="0"/>
              <a:t>Title</a:t>
            </a:r>
          </a:p>
        </p:txBody>
      </p:sp>
      <p:sp>
        <p:nvSpPr>
          <p:cNvPr id="9" name="Picture Placeholder 8">
            <a:extLst>
              <a:ext uri="{FF2B5EF4-FFF2-40B4-BE49-F238E27FC236}">
                <a16:creationId xmlns:a16="http://schemas.microsoft.com/office/drawing/2014/main" id="{952C02D9-C262-43C0-BE24-402661B0594A}"/>
              </a:ext>
            </a:extLst>
          </p:cNvPr>
          <p:cNvSpPr>
            <a:spLocks noGrp="1"/>
          </p:cNvSpPr>
          <p:nvPr>
            <p:ph type="pic" sz="quarter" idx="10" hasCustomPrompt="1"/>
          </p:nvPr>
        </p:nvSpPr>
        <p:spPr>
          <a:xfrm>
            <a:off x="-1" y="0"/>
            <a:ext cx="4309071" cy="6858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D8BD2DF2-5753-43B2-82AD-30DBE8004DEB}"/>
              </a:ext>
            </a:extLst>
          </p:cNvPr>
          <p:cNvSpPr>
            <a:spLocks noGrp="1"/>
          </p:cNvSpPr>
          <p:nvPr>
            <p:ph type="body" sz="quarter" idx="16" hasCustomPrompt="1"/>
          </p:nvPr>
        </p:nvSpPr>
        <p:spPr>
          <a:xfrm>
            <a:off x="5024359" y="2046233"/>
            <a:ext cx="3126583"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1" name="Text Placeholder 10">
            <a:extLst>
              <a:ext uri="{FF2B5EF4-FFF2-40B4-BE49-F238E27FC236}">
                <a16:creationId xmlns:a16="http://schemas.microsoft.com/office/drawing/2014/main" id="{3A5FD5DB-8694-4BD8-819A-7AD23AAAEF4D}"/>
              </a:ext>
            </a:extLst>
          </p:cNvPr>
          <p:cNvSpPr>
            <a:spLocks noGrp="1"/>
          </p:cNvSpPr>
          <p:nvPr>
            <p:ph type="body" sz="quarter" idx="12" hasCustomPrompt="1"/>
          </p:nvPr>
        </p:nvSpPr>
        <p:spPr>
          <a:xfrm>
            <a:off x="5024359" y="2425736"/>
            <a:ext cx="3126583"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7" name="Text Placeholder 10">
            <a:extLst>
              <a:ext uri="{FF2B5EF4-FFF2-40B4-BE49-F238E27FC236}">
                <a16:creationId xmlns:a16="http://schemas.microsoft.com/office/drawing/2014/main" id="{1F5129C3-CFB0-408F-BE5C-AC32F5C68F13}"/>
              </a:ext>
            </a:extLst>
          </p:cNvPr>
          <p:cNvSpPr>
            <a:spLocks noGrp="1"/>
          </p:cNvSpPr>
          <p:nvPr>
            <p:ph type="body" sz="quarter" idx="17" hasCustomPrompt="1"/>
          </p:nvPr>
        </p:nvSpPr>
        <p:spPr>
          <a:xfrm>
            <a:off x="8526986" y="2046233"/>
            <a:ext cx="3281556" cy="426393"/>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2" name="Text Placeholder 10">
            <a:extLst>
              <a:ext uri="{FF2B5EF4-FFF2-40B4-BE49-F238E27FC236}">
                <a16:creationId xmlns:a16="http://schemas.microsoft.com/office/drawing/2014/main" id="{3344438D-488B-4739-95B6-56F81A25FACC}"/>
              </a:ext>
            </a:extLst>
          </p:cNvPr>
          <p:cNvSpPr>
            <a:spLocks noGrp="1"/>
          </p:cNvSpPr>
          <p:nvPr>
            <p:ph type="body" sz="quarter" idx="13" hasCustomPrompt="1"/>
          </p:nvPr>
        </p:nvSpPr>
        <p:spPr>
          <a:xfrm>
            <a:off x="8526986" y="2425736"/>
            <a:ext cx="3281556" cy="1306527"/>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8" name="Text Placeholder 10">
            <a:extLst>
              <a:ext uri="{FF2B5EF4-FFF2-40B4-BE49-F238E27FC236}">
                <a16:creationId xmlns:a16="http://schemas.microsoft.com/office/drawing/2014/main" id="{A6F801D1-185D-4C5B-9855-3AD0372C33D8}"/>
              </a:ext>
            </a:extLst>
          </p:cNvPr>
          <p:cNvSpPr>
            <a:spLocks noGrp="1"/>
          </p:cNvSpPr>
          <p:nvPr>
            <p:ph type="body" sz="quarter" idx="18" hasCustomPrompt="1"/>
          </p:nvPr>
        </p:nvSpPr>
        <p:spPr>
          <a:xfrm>
            <a:off x="5024359" y="4180976"/>
            <a:ext cx="3126583"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3" name="Text Placeholder 10">
            <a:extLst>
              <a:ext uri="{FF2B5EF4-FFF2-40B4-BE49-F238E27FC236}">
                <a16:creationId xmlns:a16="http://schemas.microsoft.com/office/drawing/2014/main" id="{E46B3EF2-B93D-4E2D-8ECF-31A1DF927BE9}"/>
              </a:ext>
            </a:extLst>
          </p:cNvPr>
          <p:cNvSpPr>
            <a:spLocks noGrp="1"/>
          </p:cNvSpPr>
          <p:nvPr>
            <p:ph type="body" sz="quarter" idx="14" hasCustomPrompt="1"/>
          </p:nvPr>
        </p:nvSpPr>
        <p:spPr>
          <a:xfrm>
            <a:off x="5024359" y="4562976"/>
            <a:ext cx="3126583"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19" name="Text Placeholder 10">
            <a:extLst>
              <a:ext uri="{FF2B5EF4-FFF2-40B4-BE49-F238E27FC236}">
                <a16:creationId xmlns:a16="http://schemas.microsoft.com/office/drawing/2014/main" id="{35A8C3BD-2930-45A1-B3E0-EC8FA92B65F8}"/>
              </a:ext>
            </a:extLst>
          </p:cNvPr>
          <p:cNvSpPr>
            <a:spLocks noGrp="1"/>
          </p:cNvSpPr>
          <p:nvPr>
            <p:ph type="body" sz="quarter" idx="19" hasCustomPrompt="1"/>
          </p:nvPr>
        </p:nvSpPr>
        <p:spPr>
          <a:xfrm>
            <a:off x="8526986" y="4180976"/>
            <a:ext cx="3281556" cy="428891"/>
          </a:xfrm>
          <a:prstGeom prst="rect">
            <a:avLst/>
          </a:prstGeom>
        </p:spPr>
        <p:txBody>
          <a:bodyPr anchor="b"/>
          <a:lstStyle>
            <a:lvl1pPr marL="0" indent="0" algn="l">
              <a:buNone/>
              <a:defRPr sz="1800" cap="all" spc="100" baseline="0">
                <a:solidFill>
                  <a:schemeClr val="accent5">
                    <a:lumMod val="50000"/>
                  </a:schemeClr>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E7A5E528-A349-45DA-A841-E092311D8F76}"/>
              </a:ext>
            </a:extLst>
          </p:cNvPr>
          <p:cNvSpPr>
            <a:spLocks noGrp="1"/>
          </p:cNvSpPr>
          <p:nvPr>
            <p:ph type="body" sz="quarter" idx="15" hasCustomPrompt="1"/>
          </p:nvPr>
        </p:nvSpPr>
        <p:spPr>
          <a:xfrm>
            <a:off x="8526986" y="4562976"/>
            <a:ext cx="3281556" cy="1258935"/>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0" name="Date Placeholder 3">
            <a:extLst>
              <a:ext uri="{FF2B5EF4-FFF2-40B4-BE49-F238E27FC236}">
                <a16:creationId xmlns:a16="http://schemas.microsoft.com/office/drawing/2014/main" id="{61AB9D5A-1951-48B0-9CAE-84FC869BE5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31" name="Footer Placeholder 4">
            <a:extLst>
              <a:ext uri="{FF2B5EF4-FFF2-40B4-BE49-F238E27FC236}">
                <a16:creationId xmlns:a16="http://schemas.microsoft.com/office/drawing/2014/main" id="{3AEF9F4B-0EB4-4C9F-9159-80E393F3A1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32" name="Slide Number Placeholder 5">
            <a:extLst>
              <a:ext uri="{FF2B5EF4-FFF2-40B4-BE49-F238E27FC236}">
                <a16:creationId xmlns:a16="http://schemas.microsoft.com/office/drawing/2014/main" id="{6BC4F905-196D-4DFF-9947-C56088B56F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031209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B5AB06-9792-445C-9B3C-103D5EBCE6D9}"/>
              </a:ext>
              <a:ext uri="{C183D7F6-B498-43B3-948B-1728B52AA6E4}">
                <adec:decorative xmlns:adec="http://schemas.microsoft.com/office/drawing/2017/decorative" val="1"/>
              </a:ext>
            </a:extLst>
          </p:cNvPr>
          <p:cNvSpPr/>
          <p:nvPr userDrawn="1"/>
        </p:nvSpPr>
        <p:spPr>
          <a:xfrm>
            <a:off x="0" y="0"/>
            <a:ext cx="12192000" cy="2170545"/>
          </a:xfrm>
          <a:prstGeom prst="rect">
            <a:avLst/>
          </a:prstGeom>
          <a:solidFill>
            <a:schemeClr val="accent2">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B6AEFB40-063A-41A7-9581-865BBE62C3C5}"/>
              </a:ext>
            </a:extLst>
          </p:cNvPr>
          <p:cNvSpPr>
            <a:spLocks noGrp="1"/>
          </p:cNvSpPr>
          <p:nvPr>
            <p:ph type="title" hasCustomPrompt="1"/>
          </p:nvPr>
        </p:nvSpPr>
        <p:spPr>
          <a:xfrm>
            <a:off x="740800" y="136524"/>
            <a:ext cx="10681826" cy="1394102"/>
          </a:xfrm>
          <a:prstGeom prst="rect">
            <a:avLst/>
          </a:prstGeom>
        </p:spPr>
        <p:txBody>
          <a:bodyPr anchor="b" anchorCtr="0"/>
          <a:lstStyle>
            <a:lvl1pPr algn="ctr">
              <a:defRPr sz="2400" cap="all" spc="100" baseline="0">
                <a:solidFill>
                  <a:schemeClr val="tx2">
                    <a:lumMod val="75000"/>
                  </a:schemeClr>
                </a:solidFill>
              </a:defRPr>
            </a:lvl1pPr>
          </a:lstStyle>
          <a:p>
            <a:r>
              <a:rPr lang="en-US" noProof="0" dirty="0"/>
              <a:t>Click to add title</a:t>
            </a:r>
          </a:p>
        </p:txBody>
      </p:sp>
      <p:sp>
        <p:nvSpPr>
          <p:cNvPr id="5" name="Picture Placeholder 4">
            <a:extLst>
              <a:ext uri="{FF2B5EF4-FFF2-40B4-BE49-F238E27FC236}">
                <a16:creationId xmlns:a16="http://schemas.microsoft.com/office/drawing/2014/main" id="{4C3BAD53-6B4A-490D-BE06-B5A0B068755B}"/>
              </a:ext>
            </a:extLst>
          </p:cNvPr>
          <p:cNvSpPr>
            <a:spLocks noGrp="1"/>
          </p:cNvSpPr>
          <p:nvPr>
            <p:ph type="pic" sz="quarter" idx="23"/>
          </p:nvPr>
        </p:nvSpPr>
        <p:spPr>
          <a:xfrm>
            <a:off x="1614771" y="2981421"/>
            <a:ext cx="603504" cy="603504"/>
          </a:xfrm>
          <a:prstGeom prst="rect">
            <a:avLst/>
          </a:prstGeom>
        </p:spPr>
        <p:txBody>
          <a:bodyPr/>
          <a:lstStyle>
            <a:lvl1pPr marL="0" indent="0" algn="ctr">
              <a:buNone/>
              <a:defRPr sz="1000"/>
            </a:lvl1pPr>
          </a:lstStyle>
          <a:p>
            <a:r>
              <a:rPr lang="en-US" noProof="0"/>
              <a:t>Click icon to add picture</a:t>
            </a:r>
            <a:endParaRPr lang="en-US" noProof="0" dirty="0"/>
          </a:p>
        </p:txBody>
      </p:sp>
      <p:sp>
        <p:nvSpPr>
          <p:cNvPr id="22" name="Picture Placeholder 4">
            <a:extLst>
              <a:ext uri="{FF2B5EF4-FFF2-40B4-BE49-F238E27FC236}">
                <a16:creationId xmlns:a16="http://schemas.microsoft.com/office/drawing/2014/main" id="{30E1FC4A-DE44-4B85-856E-E2480DF55A80}"/>
              </a:ext>
            </a:extLst>
          </p:cNvPr>
          <p:cNvSpPr>
            <a:spLocks noGrp="1"/>
          </p:cNvSpPr>
          <p:nvPr>
            <p:ph type="pic" sz="quarter" idx="24"/>
          </p:nvPr>
        </p:nvSpPr>
        <p:spPr>
          <a:xfrm>
            <a:off x="4382551" y="2981421"/>
            <a:ext cx="603504" cy="594360"/>
          </a:xfrm>
          <a:prstGeom prst="rect">
            <a:avLst/>
          </a:prstGeom>
        </p:spPr>
        <p:txBody>
          <a:bodyPr/>
          <a:lstStyle>
            <a:lvl1pPr marL="0" indent="0" algn="ctr">
              <a:buNone/>
              <a:defRPr sz="1000"/>
            </a:lvl1pPr>
          </a:lstStyle>
          <a:p>
            <a:r>
              <a:rPr lang="en-US" noProof="0"/>
              <a:t>Click icon to add picture</a:t>
            </a:r>
            <a:endParaRPr lang="en-US" noProof="0" dirty="0"/>
          </a:p>
        </p:txBody>
      </p:sp>
      <p:sp>
        <p:nvSpPr>
          <p:cNvPr id="23" name="Picture Placeholder 4">
            <a:extLst>
              <a:ext uri="{FF2B5EF4-FFF2-40B4-BE49-F238E27FC236}">
                <a16:creationId xmlns:a16="http://schemas.microsoft.com/office/drawing/2014/main" id="{02E70B7A-F000-4D8D-9BDF-E10FF6B38374}"/>
              </a:ext>
            </a:extLst>
          </p:cNvPr>
          <p:cNvSpPr>
            <a:spLocks noGrp="1"/>
          </p:cNvSpPr>
          <p:nvPr>
            <p:ph type="pic" sz="quarter" idx="25"/>
          </p:nvPr>
        </p:nvSpPr>
        <p:spPr>
          <a:xfrm>
            <a:off x="7177371" y="2981421"/>
            <a:ext cx="603504" cy="603504"/>
          </a:xfrm>
          <a:prstGeom prst="rect">
            <a:avLst/>
          </a:prstGeom>
        </p:spPr>
        <p:txBody>
          <a:bodyPr/>
          <a:lstStyle>
            <a:lvl1pPr marL="0" indent="0" algn="ctr">
              <a:buNone/>
              <a:defRPr sz="1000"/>
            </a:lvl1pPr>
          </a:lstStyle>
          <a:p>
            <a:r>
              <a:rPr lang="en-US" noProof="0"/>
              <a:t>Click icon to add picture</a:t>
            </a:r>
            <a:endParaRPr lang="en-US" noProof="0" dirty="0"/>
          </a:p>
        </p:txBody>
      </p:sp>
      <p:sp>
        <p:nvSpPr>
          <p:cNvPr id="24" name="Picture Placeholder 4">
            <a:extLst>
              <a:ext uri="{FF2B5EF4-FFF2-40B4-BE49-F238E27FC236}">
                <a16:creationId xmlns:a16="http://schemas.microsoft.com/office/drawing/2014/main" id="{1CED61F8-3F2F-4611-8E56-88AAF763257E}"/>
              </a:ext>
            </a:extLst>
          </p:cNvPr>
          <p:cNvSpPr>
            <a:spLocks noGrp="1"/>
          </p:cNvSpPr>
          <p:nvPr>
            <p:ph type="pic" sz="quarter" idx="26"/>
          </p:nvPr>
        </p:nvSpPr>
        <p:spPr>
          <a:xfrm>
            <a:off x="9949723" y="2981421"/>
            <a:ext cx="594360" cy="594360"/>
          </a:xfrm>
          <a:prstGeom prst="rect">
            <a:avLst/>
          </a:prstGeom>
        </p:spPr>
        <p:txBody>
          <a:bodyPr/>
          <a:lstStyle>
            <a:lvl1pPr marL="0" indent="0" algn="ctr">
              <a:buNone/>
              <a:defRPr sz="1000"/>
            </a:lvl1pPr>
          </a:lstStyle>
          <a:p>
            <a:r>
              <a:rPr lang="en-US" noProof="0"/>
              <a:t>Click icon to add picture</a:t>
            </a:r>
            <a:endParaRPr lang="en-US" noProof="0" dirty="0"/>
          </a:p>
        </p:txBody>
      </p:sp>
      <p:sp>
        <p:nvSpPr>
          <p:cNvPr id="30" name="Text Placeholder 10">
            <a:extLst>
              <a:ext uri="{FF2B5EF4-FFF2-40B4-BE49-F238E27FC236}">
                <a16:creationId xmlns:a16="http://schemas.microsoft.com/office/drawing/2014/main" id="{B7058D0A-FADA-4AE8-99E1-90B4E5D358AC}"/>
              </a:ext>
            </a:extLst>
          </p:cNvPr>
          <p:cNvSpPr>
            <a:spLocks noGrp="1"/>
          </p:cNvSpPr>
          <p:nvPr>
            <p:ph type="body" sz="quarter" idx="16" hasCustomPrompt="1"/>
          </p:nvPr>
        </p:nvSpPr>
        <p:spPr>
          <a:xfrm>
            <a:off x="740800" y="3628317"/>
            <a:ext cx="2351446" cy="491509"/>
          </a:xfrm>
          <a:prstGeom prst="rect">
            <a:avLst/>
          </a:prstGeom>
        </p:spPr>
        <p:txBody>
          <a:bodyPr anchor="ctr" anchorCtr="0"/>
          <a:lstStyle>
            <a:lvl1pPr marL="0" indent="0" algn="ctr">
              <a:buNone/>
              <a:defRPr sz="1800" cap="all" spc="100" baseline="0">
                <a:solidFill>
                  <a:schemeClr val="accent5">
                    <a:lumMod val="50000"/>
                  </a:schemeClr>
                </a:solidFill>
                <a:latin typeface="+mj-lt"/>
              </a:defRPr>
            </a:lvl1pPr>
          </a:lstStyle>
          <a:p>
            <a:pPr lvl="0"/>
            <a:r>
              <a:rPr lang="en-US" noProof="0" dirty="0"/>
              <a:t>Click to add subtitle</a:t>
            </a:r>
          </a:p>
        </p:txBody>
      </p:sp>
      <p:sp>
        <p:nvSpPr>
          <p:cNvPr id="28" name="Text Placeholder 10">
            <a:extLst>
              <a:ext uri="{FF2B5EF4-FFF2-40B4-BE49-F238E27FC236}">
                <a16:creationId xmlns:a16="http://schemas.microsoft.com/office/drawing/2014/main" id="{3B7B90F8-2155-4E8A-BCE9-7780EE14ED2C}"/>
              </a:ext>
            </a:extLst>
          </p:cNvPr>
          <p:cNvSpPr>
            <a:spLocks noGrp="1"/>
          </p:cNvSpPr>
          <p:nvPr>
            <p:ph type="body" sz="quarter" idx="12" hasCustomPrompt="1"/>
          </p:nvPr>
        </p:nvSpPr>
        <p:spPr>
          <a:xfrm>
            <a:off x="740800" y="4155309"/>
            <a:ext cx="2351446" cy="1867804"/>
          </a:xfrm>
          <a:prstGeom prst="rect">
            <a:avLst/>
          </a:prstGeom>
        </p:spPr>
        <p:txBody>
          <a:bodyPr tIns="0" anchor="t">
            <a:normAutofit/>
          </a:bodyPr>
          <a:lstStyle>
            <a:lvl1pPr marL="0" indent="0" algn="ctr">
              <a:lnSpc>
                <a:spcPct val="100000"/>
              </a:lnSpc>
              <a:spcBef>
                <a:spcPts val="0"/>
              </a:spcBef>
              <a:buNone/>
              <a:defRPr sz="1600" cap="none" spc="100" baseline="0">
                <a:solidFill>
                  <a:schemeClr val="tx1"/>
                </a:solidFill>
                <a:latin typeface="+mn-lt"/>
              </a:defRPr>
            </a:lvl1pPr>
          </a:lstStyle>
          <a:p>
            <a:pPr lvl="0"/>
            <a:r>
              <a:rPr lang="en-US" noProof="0" dirty="0"/>
              <a:t>Click to add text</a:t>
            </a:r>
          </a:p>
        </p:txBody>
      </p:sp>
      <p:sp>
        <p:nvSpPr>
          <p:cNvPr id="44" name="Text Placeholder 10">
            <a:extLst>
              <a:ext uri="{FF2B5EF4-FFF2-40B4-BE49-F238E27FC236}">
                <a16:creationId xmlns:a16="http://schemas.microsoft.com/office/drawing/2014/main" id="{9C0C6E63-A45B-409B-824C-FAA0CC56EC89}"/>
              </a:ext>
            </a:extLst>
          </p:cNvPr>
          <p:cNvSpPr>
            <a:spLocks noGrp="1"/>
          </p:cNvSpPr>
          <p:nvPr>
            <p:ph type="body" sz="quarter" idx="18" hasCustomPrompt="1"/>
          </p:nvPr>
        </p:nvSpPr>
        <p:spPr>
          <a:xfrm>
            <a:off x="3508580" y="3628317"/>
            <a:ext cx="2351446" cy="491509"/>
          </a:xfrm>
          <a:prstGeom prst="rect">
            <a:avLst/>
          </a:prstGeom>
        </p:spPr>
        <p:txBody>
          <a:bodyPr anchor="ctr" anchorCtr="0"/>
          <a:lstStyle>
            <a:lvl1pPr marL="0" indent="0" algn="ctr">
              <a:buNone/>
              <a:defRPr sz="1800" cap="all" spc="100" baseline="0">
                <a:solidFill>
                  <a:schemeClr val="accent5">
                    <a:lumMod val="50000"/>
                  </a:schemeClr>
                </a:solidFill>
                <a:latin typeface="+mj-lt"/>
              </a:defRPr>
            </a:lvl1pPr>
          </a:lstStyle>
          <a:p>
            <a:pPr lvl="0"/>
            <a:r>
              <a:rPr lang="en-US" noProof="0" dirty="0"/>
              <a:t>Click to add subtitle</a:t>
            </a:r>
          </a:p>
        </p:txBody>
      </p:sp>
      <p:sp>
        <p:nvSpPr>
          <p:cNvPr id="43" name="Text Placeholder 10">
            <a:extLst>
              <a:ext uri="{FF2B5EF4-FFF2-40B4-BE49-F238E27FC236}">
                <a16:creationId xmlns:a16="http://schemas.microsoft.com/office/drawing/2014/main" id="{B910C319-3589-469F-9A8A-173CB714BA47}"/>
              </a:ext>
            </a:extLst>
          </p:cNvPr>
          <p:cNvSpPr>
            <a:spLocks noGrp="1"/>
          </p:cNvSpPr>
          <p:nvPr>
            <p:ph type="body" sz="quarter" idx="17" hasCustomPrompt="1"/>
          </p:nvPr>
        </p:nvSpPr>
        <p:spPr>
          <a:xfrm>
            <a:off x="3508580" y="4155309"/>
            <a:ext cx="2351446" cy="1867804"/>
          </a:xfrm>
          <a:prstGeom prst="rect">
            <a:avLst/>
          </a:prstGeom>
        </p:spPr>
        <p:txBody>
          <a:bodyPr tIns="0" anchor="t">
            <a:normAutofit/>
          </a:bodyPr>
          <a:lstStyle>
            <a:lvl1pPr marL="0" indent="0" algn="ctr">
              <a:lnSpc>
                <a:spcPct val="100000"/>
              </a:lnSpc>
              <a:spcBef>
                <a:spcPts val="0"/>
              </a:spcBef>
              <a:buNone/>
              <a:defRPr sz="1600" cap="none" spc="100" baseline="0">
                <a:solidFill>
                  <a:schemeClr val="tx1"/>
                </a:solidFill>
                <a:latin typeface="+mn-lt"/>
              </a:defRPr>
            </a:lvl1pPr>
          </a:lstStyle>
          <a:p>
            <a:pPr lvl="0"/>
            <a:r>
              <a:rPr lang="en-US" noProof="0" dirty="0"/>
              <a:t>Click to add text</a:t>
            </a:r>
          </a:p>
        </p:txBody>
      </p:sp>
      <p:sp>
        <p:nvSpPr>
          <p:cNvPr id="46" name="Text Placeholder 10">
            <a:extLst>
              <a:ext uri="{FF2B5EF4-FFF2-40B4-BE49-F238E27FC236}">
                <a16:creationId xmlns:a16="http://schemas.microsoft.com/office/drawing/2014/main" id="{D9802FCD-21E3-4F6F-B57C-02AEB618FE8B}"/>
              </a:ext>
            </a:extLst>
          </p:cNvPr>
          <p:cNvSpPr>
            <a:spLocks noGrp="1"/>
          </p:cNvSpPr>
          <p:nvPr>
            <p:ph type="body" sz="quarter" idx="20" hasCustomPrompt="1"/>
          </p:nvPr>
        </p:nvSpPr>
        <p:spPr>
          <a:xfrm>
            <a:off x="6303400" y="3628317"/>
            <a:ext cx="2351446" cy="491509"/>
          </a:xfrm>
          <a:prstGeom prst="rect">
            <a:avLst/>
          </a:prstGeom>
        </p:spPr>
        <p:txBody>
          <a:bodyPr anchor="ctr" anchorCtr="0"/>
          <a:lstStyle>
            <a:lvl1pPr marL="0" indent="0" algn="ctr">
              <a:buNone/>
              <a:defRPr sz="1800" cap="all" spc="100" baseline="0">
                <a:solidFill>
                  <a:schemeClr val="accent5">
                    <a:lumMod val="50000"/>
                  </a:schemeClr>
                </a:solidFill>
                <a:latin typeface="+mj-lt"/>
              </a:defRPr>
            </a:lvl1pPr>
          </a:lstStyle>
          <a:p>
            <a:pPr lvl="0"/>
            <a:r>
              <a:rPr lang="en-US" noProof="0" dirty="0"/>
              <a:t>Click to add subtitle</a:t>
            </a:r>
          </a:p>
        </p:txBody>
      </p:sp>
      <p:sp>
        <p:nvSpPr>
          <p:cNvPr id="45" name="Text Placeholder 10">
            <a:extLst>
              <a:ext uri="{FF2B5EF4-FFF2-40B4-BE49-F238E27FC236}">
                <a16:creationId xmlns:a16="http://schemas.microsoft.com/office/drawing/2014/main" id="{4AFEE648-F3AD-453E-895B-F43C7415C7BC}"/>
              </a:ext>
            </a:extLst>
          </p:cNvPr>
          <p:cNvSpPr>
            <a:spLocks noGrp="1"/>
          </p:cNvSpPr>
          <p:nvPr>
            <p:ph type="body" sz="quarter" idx="19" hasCustomPrompt="1"/>
          </p:nvPr>
        </p:nvSpPr>
        <p:spPr>
          <a:xfrm>
            <a:off x="6303400" y="4155309"/>
            <a:ext cx="2351446" cy="1867804"/>
          </a:xfrm>
          <a:prstGeom prst="rect">
            <a:avLst/>
          </a:prstGeom>
        </p:spPr>
        <p:txBody>
          <a:bodyPr tIns="0" anchor="t">
            <a:normAutofit/>
          </a:bodyPr>
          <a:lstStyle>
            <a:lvl1pPr marL="0" indent="0" algn="ctr">
              <a:lnSpc>
                <a:spcPct val="100000"/>
              </a:lnSpc>
              <a:spcBef>
                <a:spcPts val="0"/>
              </a:spcBef>
              <a:buNone/>
              <a:defRPr sz="1600" cap="none" spc="100" baseline="0">
                <a:solidFill>
                  <a:schemeClr val="tx1"/>
                </a:solidFill>
                <a:latin typeface="+mn-lt"/>
              </a:defRPr>
            </a:lvl1pPr>
          </a:lstStyle>
          <a:p>
            <a:pPr lvl="0"/>
            <a:r>
              <a:rPr lang="en-US" noProof="0" dirty="0"/>
              <a:t>Click to add text</a:t>
            </a:r>
          </a:p>
        </p:txBody>
      </p:sp>
      <p:sp>
        <p:nvSpPr>
          <p:cNvPr id="48" name="Text Placeholder 10">
            <a:extLst>
              <a:ext uri="{FF2B5EF4-FFF2-40B4-BE49-F238E27FC236}">
                <a16:creationId xmlns:a16="http://schemas.microsoft.com/office/drawing/2014/main" id="{AA760860-8E89-42DD-87FD-F9951F283727}"/>
              </a:ext>
            </a:extLst>
          </p:cNvPr>
          <p:cNvSpPr>
            <a:spLocks noGrp="1"/>
          </p:cNvSpPr>
          <p:nvPr>
            <p:ph type="body" sz="quarter" idx="22" hasCustomPrompt="1"/>
          </p:nvPr>
        </p:nvSpPr>
        <p:spPr>
          <a:xfrm>
            <a:off x="9071180" y="3628317"/>
            <a:ext cx="2351446" cy="491509"/>
          </a:xfrm>
          <a:prstGeom prst="rect">
            <a:avLst/>
          </a:prstGeom>
        </p:spPr>
        <p:txBody>
          <a:bodyPr anchor="ctr" anchorCtr="0"/>
          <a:lstStyle>
            <a:lvl1pPr marL="0" indent="0" algn="ctr">
              <a:buNone/>
              <a:defRPr sz="1800" cap="all" spc="100" baseline="0">
                <a:solidFill>
                  <a:schemeClr val="accent5">
                    <a:lumMod val="50000"/>
                  </a:schemeClr>
                </a:solidFill>
                <a:latin typeface="+mj-lt"/>
              </a:defRPr>
            </a:lvl1pPr>
          </a:lstStyle>
          <a:p>
            <a:pPr lvl="0"/>
            <a:r>
              <a:rPr lang="en-US" noProof="0" dirty="0"/>
              <a:t>Click to add subtitle</a:t>
            </a:r>
          </a:p>
        </p:txBody>
      </p:sp>
      <p:sp>
        <p:nvSpPr>
          <p:cNvPr id="47" name="Text Placeholder 10">
            <a:extLst>
              <a:ext uri="{FF2B5EF4-FFF2-40B4-BE49-F238E27FC236}">
                <a16:creationId xmlns:a16="http://schemas.microsoft.com/office/drawing/2014/main" id="{5FD2DFE0-D25E-4B72-A2B4-C40CF72D522E}"/>
              </a:ext>
            </a:extLst>
          </p:cNvPr>
          <p:cNvSpPr>
            <a:spLocks noGrp="1"/>
          </p:cNvSpPr>
          <p:nvPr>
            <p:ph type="body" sz="quarter" idx="21" hasCustomPrompt="1"/>
          </p:nvPr>
        </p:nvSpPr>
        <p:spPr>
          <a:xfrm>
            <a:off x="9071180" y="4155309"/>
            <a:ext cx="2351446" cy="1867804"/>
          </a:xfrm>
          <a:prstGeom prst="rect">
            <a:avLst/>
          </a:prstGeom>
        </p:spPr>
        <p:txBody>
          <a:bodyPr tIns="0" anchor="t">
            <a:normAutofit/>
          </a:bodyPr>
          <a:lstStyle>
            <a:lvl1pPr marL="0" indent="0" algn="ctr">
              <a:lnSpc>
                <a:spcPct val="100000"/>
              </a:lnSpc>
              <a:spcBef>
                <a:spcPts val="0"/>
              </a:spcBef>
              <a:buNone/>
              <a:defRPr sz="1600" cap="none" spc="100" baseline="0">
                <a:solidFill>
                  <a:schemeClr val="tx1"/>
                </a:solidFill>
                <a:latin typeface="+mn-lt"/>
              </a:defRPr>
            </a:lvl1pPr>
          </a:lstStyle>
          <a:p>
            <a:pPr lvl="0"/>
            <a:r>
              <a:rPr lang="en-US" noProof="0" dirty="0"/>
              <a:t>Click to add text</a:t>
            </a:r>
          </a:p>
        </p:txBody>
      </p:sp>
      <p:sp>
        <p:nvSpPr>
          <p:cNvPr id="40" name="Date Placeholder 3">
            <a:extLst>
              <a:ext uri="{FF2B5EF4-FFF2-40B4-BE49-F238E27FC236}">
                <a16:creationId xmlns:a16="http://schemas.microsoft.com/office/drawing/2014/main" id="{573EDDB2-8AC2-4A88-95EE-20082E77DE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noProof="0" dirty="0"/>
              <a:t>20XX</a:t>
            </a:r>
          </a:p>
        </p:txBody>
      </p:sp>
      <p:sp>
        <p:nvSpPr>
          <p:cNvPr id="41" name="Footer Placeholder 4">
            <a:extLst>
              <a:ext uri="{FF2B5EF4-FFF2-40B4-BE49-F238E27FC236}">
                <a16:creationId xmlns:a16="http://schemas.microsoft.com/office/drawing/2014/main" id="{325A34CF-B8DC-4A28-86BC-8D450E3D3C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noProof="0" dirty="0"/>
              <a:t>Pitch deck</a:t>
            </a:r>
          </a:p>
        </p:txBody>
      </p:sp>
      <p:sp>
        <p:nvSpPr>
          <p:cNvPr id="42" name="Slide Number Placeholder 5">
            <a:extLst>
              <a:ext uri="{FF2B5EF4-FFF2-40B4-BE49-F238E27FC236}">
                <a16:creationId xmlns:a16="http://schemas.microsoft.com/office/drawing/2014/main" id="{3F009426-0603-4EF7-8DE1-0CA50818F7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noProof="0" smtClean="0"/>
              <a:pPr/>
              <a:t>‹#›</a:t>
            </a:fld>
            <a:endParaRPr lang="en-US" noProof="0" dirty="0"/>
          </a:p>
        </p:txBody>
      </p:sp>
    </p:spTree>
    <p:extLst>
      <p:ext uri="{BB962C8B-B14F-4D97-AF65-F5344CB8AC3E}">
        <p14:creationId xmlns:p14="http://schemas.microsoft.com/office/powerpoint/2010/main" val="4147655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8FACB9-712C-00FE-DBCD-1AA1980A216E}"/>
              </a:ext>
              <a:ext uri="{C183D7F6-B498-43B3-948B-1728B52AA6E4}">
                <adec:decorative xmlns:adec="http://schemas.microsoft.com/office/drawing/2017/decorative" val="1"/>
              </a:ext>
            </a:extLst>
          </p:cNvPr>
          <p:cNvSpPr/>
          <p:nvPr userDrawn="1"/>
        </p:nvSpPr>
        <p:spPr>
          <a:xfrm>
            <a:off x="0" y="3429000"/>
            <a:ext cx="4979773" cy="3429000"/>
          </a:xfrm>
          <a:prstGeom prst="rect">
            <a:avLst/>
          </a:prstGeom>
          <a:solidFill>
            <a:schemeClr val="accent2">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FDC5111A-DFA6-6321-4CF4-CECA47E163AE}"/>
              </a:ext>
            </a:extLst>
          </p:cNvPr>
          <p:cNvSpPr>
            <a:spLocks noGrp="1"/>
          </p:cNvSpPr>
          <p:nvPr>
            <p:ph type="title" hasCustomPrompt="1"/>
          </p:nvPr>
        </p:nvSpPr>
        <p:spPr>
          <a:xfrm>
            <a:off x="838201" y="4655488"/>
            <a:ext cx="3274202" cy="701731"/>
          </a:xfrm>
          <a:prstGeom prst="rect">
            <a:avLst/>
          </a:prstGeom>
          <a:ln w="28575">
            <a:solidFill>
              <a:schemeClr val="bg1"/>
            </a:solidFill>
          </a:ln>
        </p:spPr>
        <p:txBody>
          <a:bodyPr wrap="square" tIns="182880" bIns="182880" anchor="b" anchorCtr="0">
            <a:spAutoFit/>
          </a:bodyPr>
          <a:lstStyle>
            <a:lvl1pPr algn="ctr">
              <a:defRPr sz="2400" cap="all" baseline="0">
                <a:solidFill>
                  <a:schemeClr val="bg1"/>
                </a:solidFill>
              </a:defRPr>
            </a:lvl1pPr>
          </a:lstStyle>
          <a:p>
            <a:r>
              <a:rPr lang="en-US" dirty="0"/>
              <a:t>Title</a:t>
            </a:r>
          </a:p>
        </p:txBody>
      </p:sp>
      <p:sp>
        <p:nvSpPr>
          <p:cNvPr id="11" name="Picture Placeholder 8">
            <a:extLst>
              <a:ext uri="{FF2B5EF4-FFF2-40B4-BE49-F238E27FC236}">
                <a16:creationId xmlns:a16="http://schemas.microsoft.com/office/drawing/2014/main" id="{E090415B-A73D-4D17-B5FA-F442D6C0EB27}"/>
              </a:ext>
            </a:extLst>
          </p:cNvPr>
          <p:cNvSpPr>
            <a:spLocks noGrp="1"/>
          </p:cNvSpPr>
          <p:nvPr>
            <p:ph type="pic" sz="quarter" idx="10" hasCustomPrompt="1"/>
          </p:nvPr>
        </p:nvSpPr>
        <p:spPr>
          <a:xfrm>
            <a:off x="0" y="0"/>
            <a:ext cx="12192000" cy="3429000"/>
          </a:xfrm>
          <a:prstGeom prst="rect">
            <a:avLst/>
          </a:prstGeom>
        </p:spPr>
        <p:txBody>
          <a:bodyPr/>
          <a:lstStyle>
            <a:lvl1pPr marL="0" indent="0" algn="ctr">
              <a:buNone/>
              <a:defRPr/>
            </a:lvl1pPr>
          </a:lstStyle>
          <a:p>
            <a:r>
              <a:rPr lang="en-US" dirty="0"/>
              <a:t>Click to add photo</a:t>
            </a:r>
          </a:p>
        </p:txBody>
      </p:sp>
      <p:sp>
        <p:nvSpPr>
          <p:cNvPr id="15" name="Text Placeholder 10">
            <a:extLst>
              <a:ext uri="{FF2B5EF4-FFF2-40B4-BE49-F238E27FC236}">
                <a16:creationId xmlns:a16="http://schemas.microsoft.com/office/drawing/2014/main" id="{4218B468-C542-4326-86FA-43DF3A4F3DB9}"/>
              </a:ext>
            </a:extLst>
          </p:cNvPr>
          <p:cNvSpPr>
            <a:spLocks noGrp="1"/>
          </p:cNvSpPr>
          <p:nvPr>
            <p:ph type="body" sz="quarter" idx="16" hasCustomPrompt="1"/>
          </p:nvPr>
        </p:nvSpPr>
        <p:spPr>
          <a:xfrm>
            <a:off x="5743575" y="3972253"/>
            <a:ext cx="5859420" cy="1769419"/>
          </a:xfrm>
          <a:prstGeom prst="rect">
            <a:avLst/>
          </a:prstGeom>
        </p:spPr>
        <p:txBody>
          <a:bodyPr anchor="ctr"/>
          <a:lstStyle>
            <a:lvl1pPr marL="0" indent="0" algn="l">
              <a:lnSpc>
                <a:spcPct val="200000"/>
              </a:lnSpc>
              <a:spcBef>
                <a:spcPts val="0"/>
              </a:spcBef>
              <a:buNone/>
              <a:defRPr sz="1800" cap="none" spc="100" baseline="0">
                <a:solidFill>
                  <a:schemeClr val="tx1"/>
                </a:solidFill>
                <a:latin typeface="+mn-lt"/>
              </a:defRPr>
            </a:lvl1pPr>
          </a:lstStyle>
          <a:p>
            <a:pPr lvl="0"/>
            <a:r>
              <a:rPr lang="en-US" dirty="0"/>
              <a:t>Click to add subtitle</a:t>
            </a:r>
          </a:p>
        </p:txBody>
      </p:sp>
      <p:sp>
        <p:nvSpPr>
          <p:cNvPr id="8" name="Date Placeholder 3">
            <a:extLst>
              <a:ext uri="{FF2B5EF4-FFF2-40B4-BE49-F238E27FC236}">
                <a16:creationId xmlns:a16="http://schemas.microsoft.com/office/drawing/2014/main" id="{C9AB6E92-BF31-4AA5-B407-78E1D7795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3803124F-8B71-4805-8DBD-A3AB3ED434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99A9D64C-A9E2-4148-B514-933547C5B9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170420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CA325D4D-835D-41B6-9B16-A090AA088329}"/>
              </a:ext>
            </a:extLst>
          </p:cNvPr>
          <p:cNvSpPr>
            <a:spLocks noGrp="1"/>
          </p:cNvSpPr>
          <p:nvPr>
            <p:ph type="pic" sz="quarter" idx="10" hasCustomPrompt="1"/>
          </p:nvPr>
        </p:nvSpPr>
        <p:spPr>
          <a:xfrm>
            <a:off x="0" y="0"/>
            <a:ext cx="12192000" cy="6858000"/>
          </a:xfrm>
          <a:prstGeom prst="rect">
            <a:avLst/>
          </a:prstGeom>
          <a:solidFill>
            <a:schemeClr val="accent4">
              <a:alpha val="62000"/>
            </a:schemeClr>
          </a:solidFill>
        </p:spPr>
        <p:txBody>
          <a:bodyPr/>
          <a:lstStyle>
            <a:lvl1pPr marL="0" indent="0" algn="ctr">
              <a:buNone/>
              <a:defRPr>
                <a:solidFill>
                  <a:schemeClr val="bg1"/>
                </a:solidFill>
              </a:defRPr>
            </a:lvl1pPr>
          </a:lstStyle>
          <a:p>
            <a:r>
              <a:rPr lang="en-US" dirty="0"/>
              <a:t>Click to add photo</a:t>
            </a:r>
          </a:p>
        </p:txBody>
      </p:sp>
      <p:sp>
        <p:nvSpPr>
          <p:cNvPr id="3" name="Title 2">
            <a:extLst>
              <a:ext uri="{FF2B5EF4-FFF2-40B4-BE49-F238E27FC236}">
                <a16:creationId xmlns:a16="http://schemas.microsoft.com/office/drawing/2014/main" id="{D1D87D16-A856-42F4-9D8C-A0C1D482E52D}"/>
              </a:ext>
            </a:extLst>
          </p:cNvPr>
          <p:cNvSpPr>
            <a:spLocks noGrp="1"/>
          </p:cNvSpPr>
          <p:nvPr>
            <p:ph type="title" hasCustomPrompt="1"/>
          </p:nvPr>
        </p:nvSpPr>
        <p:spPr>
          <a:xfrm>
            <a:off x="3611637" y="2515848"/>
            <a:ext cx="4968726" cy="1852045"/>
          </a:xfrm>
          <a:prstGeom prst="rect">
            <a:avLst/>
          </a:prstGeom>
          <a:noFill/>
          <a:ln w="38100">
            <a:solidFill>
              <a:schemeClr val="accent5"/>
            </a:solidFill>
          </a:ln>
        </p:spPr>
        <p:txBody>
          <a:bodyPr wrap="square" tIns="228600" bIns="137160" anchor="b" anchorCtr="0">
            <a:spAutoFit/>
          </a:bodyPr>
          <a:lstStyle>
            <a:lvl1pPr algn="ctr">
              <a:lnSpc>
                <a:spcPct val="80000"/>
              </a:lnSpc>
              <a:defRPr sz="6000" cap="all" spc="100" baseline="0">
                <a:solidFill>
                  <a:schemeClr val="accent5"/>
                </a:solidFill>
              </a:defRPr>
            </a:lvl1pPr>
          </a:lstStyle>
          <a:p>
            <a:r>
              <a:rPr lang="en-US" dirty="0"/>
              <a:t>Click to add title</a:t>
            </a:r>
          </a:p>
        </p:txBody>
      </p:sp>
    </p:spTree>
    <p:extLst>
      <p:ext uri="{BB962C8B-B14F-4D97-AF65-F5344CB8AC3E}">
        <p14:creationId xmlns:p14="http://schemas.microsoft.com/office/powerpoint/2010/main" val="3567050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bg>
      <p:bgPr>
        <a:solidFill>
          <a:schemeClr val="accent5">
            <a:alpha val="10000"/>
          </a:schemeClr>
        </a:solidFill>
        <a:effectLst/>
      </p:bgPr>
    </p:bg>
    <p:spTree>
      <p:nvGrpSpPr>
        <p:cNvPr id="1" name=""/>
        <p:cNvGrpSpPr/>
        <p:nvPr/>
      </p:nvGrpSpPr>
      <p:grpSpPr>
        <a:xfrm>
          <a:off x="0" y="0"/>
          <a:ext cx="0" cy="0"/>
          <a:chOff x="0" y="0"/>
          <a:chExt cx="0" cy="0"/>
        </a:xfrm>
      </p:grpSpPr>
      <p:sp>
        <p:nvSpPr>
          <p:cNvPr id="11" name="Picture Placeholder 8">
            <a:extLst>
              <a:ext uri="{FF2B5EF4-FFF2-40B4-BE49-F238E27FC236}">
                <a16:creationId xmlns:a16="http://schemas.microsoft.com/office/drawing/2014/main" id="{50298920-F98C-4AFF-A39F-BB5644F96EBA}"/>
              </a:ext>
            </a:extLst>
          </p:cNvPr>
          <p:cNvSpPr>
            <a:spLocks noGrp="1"/>
          </p:cNvSpPr>
          <p:nvPr>
            <p:ph type="pic" sz="quarter" idx="10" hasCustomPrompt="1"/>
          </p:nvPr>
        </p:nvSpPr>
        <p:spPr>
          <a:xfrm>
            <a:off x="-1" y="0"/>
            <a:ext cx="6772276" cy="6858000"/>
          </a:xfrm>
          <a:prstGeom prst="rect">
            <a:avLst/>
          </a:prstGeom>
          <a:solidFill>
            <a:schemeClr val="accent4">
              <a:lumMod val="50000"/>
            </a:schemeClr>
          </a:solidFill>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7D906EC1-D867-4113-B1E4-72ADCC4B1586}"/>
              </a:ext>
            </a:extLst>
          </p:cNvPr>
          <p:cNvSpPr>
            <a:spLocks noGrp="1"/>
          </p:cNvSpPr>
          <p:nvPr>
            <p:ph type="title" hasCustomPrompt="1"/>
          </p:nvPr>
        </p:nvSpPr>
        <p:spPr>
          <a:xfrm>
            <a:off x="1861354" y="1067797"/>
            <a:ext cx="3049568" cy="701731"/>
          </a:xfrm>
          <a:prstGeom prst="rect">
            <a:avLst/>
          </a:prstGeom>
          <a:gradFill>
            <a:gsLst>
              <a:gs pos="50000">
                <a:schemeClr val="accent1">
                  <a:lumMod val="5000"/>
                  <a:lumOff val="95000"/>
                  <a:alpha val="0"/>
                </a:schemeClr>
              </a:gs>
              <a:gs pos="50000">
                <a:schemeClr val="accent5">
                  <a:alpha val="10000"/>
                </a:schemeClr>
              </a:gs>
            </a:gsLst>
            <a:lin ang="0" scaled="0"/>
          </a:gradFill>
          <a:ln w="28575">
            <a:solidFill>
              <a:schemeClr val="bg1"/>
            </a:solidFill>
          </a:ln>
        </p:spPr>
        <p:txBody>
          <a:bodyPr tIns="182880" bIns="182880" anchor="b" anchorCtr="0">
            <a:spAutoFit/>
          </a:bodyPr>
          <a:lstStyle>
            <a:lvl1pPr algn="ctr">
              <a:defRPr sz="2400" cap="all" spc="100" baseline="0">
                <a:solidFill>
                  <a:schemeClr val="bg1"/>
                </a:solidFill>
              </a:defRPr>
            </a:lvl1pPr>
          </a:lstStyle>
          <a:p>
            <a:r>
              <a:rPr lang="en-US" dirty="0"/>
              <a:t>Add title</a:t>
            </a:r>
          </a:p>
        </p:txBody>
      </p:sp>
      <p:sp>
        <p:nvSpPr>
          <p:cNvPr id="16" name="Text Placeholder 10">
            <a:extLst>
              <a:ext uri="{FF2B5EF4-FFF2-40B4-BE49-F238E27FC236}">
                <a16:creationId xmlns:a16="http://schemas.microsoft.com/office/drawing/2014/main" id="{782CE97E-7FF6-4E8B-AF42-9777A2451F87}"/>
              </a:ext>
            </a:extLst>
          </p:cNvPr>
          <p:cNvSpPr>
            <a:spLocks noGrp="1"/>
          </p:cNvSpPr>
          <p:nvPr>
            <p:ph type="body" sz="quarter" idx="16" hasCustomPrompt="1"/>
          </p:nvPr>
        </p:nvSpPr>
        <p:spPr>
          <a:xfrm>
            <a:off x="7822086" y="826720"/>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14" name="Text Placeholder 10">
            <a:extLst>
              <a:ext uri="{FF2B5EF4-FFF2-40B4-BE49-F238E27FC236}">
                <a16:creationId xmlns:a16="http://schemas.microsoft.com/office/drawing/2014/main" id="{F57B5FEE-44D7-4F94-A843-EC7BD802D827}"/>
              </a:ext>
            </a:extLst>
          </p:cNvPr>
          <p:cNvSpPr>
            <a:spLocks noGrp="1"/>
          </p:cNvSpPr>
          <p:nvPr>
            <p:ph type="body" sz="quarter" idx="12" hasCustomPrompt="1"/>
          </p:nvPr>
        </p:nvSpPr>
        <p:spPr>
          <a:xfrm>
            <a:off x="7822086" y="1206225"/>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6" name="Text Placeholder 10">
            <a:extLst>
              <a:ext uri="{FF2B5EF4-FFF2-40B4-BE49-F238E27FC236}">
                <a16:creationId xmlns:a16="http://schemas.microsoft.com/office/drawing/2014/main" id="{4250112D-DE79-407A-BBAB-B2BB2CB881C5}"/>
              </a:ext>
            </a:extLst>
          </p:cNvPr>
          <p:cNvSpPr>
            <a:spLocks noGrp="1"/>
          </p:cNvSpPr>
          <p:nvPr>
            <p:ph type="body" sz="quarter" idx="18" hasCustomPrompt="1"/>
          </p:nvPr>
        </p:nvSpPr>
        <p:spPr>
          <a:xfrm>
            <a:off x="7822086" y="2666702"/>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5" name="Text Placeholder 10">
            <a:extLst>
              <a:ext uri="{FF2B5EF4-FFF2-40B4-BE49-F238E27FC236}">
                <a16:creationId xmlns:a16="http://schemas.microsoft.com/office/drawing/2014/main" id="{1C55DCE1-6E6B-4CDD-A9D8-B2A003485698}"/>
              </a:ext>
            </a:extLst>
          </p:cNvPr>
          <p:cNvSpPr>
            <a:spLocks noGrp="1"/>
          </p:cNvSpPr>
          <p:nvPr>
            <p:ph type="body" sz="quarter" idx="17" hasCustomPrompt="1"/>
          </p:nvPr>
        </p:nvSpPr>
        <p:spPr>
          <a:xfrm>
            <a:off x="7822086" y="3046207"/>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39" name="Text Placeholder 10">
            <a:extLst>
              <a:ext uri="{FF2B5EF4-FFF2-40B4-BE49-F238E27FC236}">
                <a16:creationId xmlns:a16="http://schemas.microsoft.com/office/drawing/2014/main" id="{9CAE3862-A5E9-4B70-8F14-8F5BFEE3AAEC}"/>
              </a:ext>
            </a:extLst>
          </p:cNvPr>
          <p:cNvSpPr>
            <a:spLocks noGrp="1"/>
          </p:cNvSpPr>
          <p:nvPr>
            <p:ph type="body" sz="quarter" idx="20" hasCustomPrompt="1"/>
          </p:nvPr>
        </p:nvSpPr>
        <p:spPr>
          <a:xfrm>
            <a:off x="7822086" y="4536575"/>
            <a:ext cx="3421103" cy="426393"/>
          </a:xfrm>
          <a:prstGeom prst="rect">
            <a:avLst/>
          </a:prstGeom>
        </p:spPr>
        <p:txBody>
          <a:bodyPr anchor="b"/>
          <a:lstStyle>
            <a:lvl1pPr marL="0" indent="0" algn="l">
              <a:buNone/>
              <a:defRPr sz="1800" cap="all" spc="100" baseline="0">
                <a:solidFill>
                  <a:schemeClr val="accent2"/>
                </a:solidFill>
                <a:latin typeface="+mj-lt"/>
              </a:defRPr>
            </a:lvl1pPr>
          </a:lstStyle>
          <a:p>
            <a:pPr lvl="0"/>
            <a:r>
              <a:rPr lang="en-US" dirty="0"/>
              <a:t>Click to add subtitle</a:t>
            </a:r>
          </a:p>
        </p:txBody>
      </p:sp>
      <p:sp>
        <p:nvSpPr>
          <p:cNvPr id="38" name="Text Placeholder 10">
            <a:extLst>
              <a:ext uri="{FF2B5EF4-FFF2-40B4-BE49-F238E27FC236}">
                <a16:creationId xmlns:a16="http://schemas.microsoft.com/office/drawing/2014/main" id="{34C23C4D-3C16-4A17-BF8A-A9C4E2F013E3}"/>
              </a:ext>
            </a:extLst>
          </p:cNvPr>
          <p:cNvSpPr>
            <a:spLocks noGrp="1"/>
          </p:cNvSpPr>
          <p:nvPr>
            <p:ph type="body" sz="quarter" idx="19" hasCustomPrompt="1"/>
          </p:nvPr>
        </p:nvSpPr>
        <p:spPr>
          <a:xfrm>
            <a:off x="7822086" y="4916080"/>
            <a:ext cx="3421103" cy="1017102"/>
          </a:xfrm>
          <a:prstGeom prst="rect">
            <a:avLst/>
          </a:prstGeom>
        </p:spPr>
        <p:txBody>
          <a:bodyPr anchor="t"/>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8" name="Date Placeholder 3">
            <a:extLst>
              <a:ext uri="{FF2B5EF4-FFF2-40B4-BE49-F238E27FC236}">
                <a16:creationId xmlns:a16="http://schemas.microsoft.com/office/drawing/2014/main" id="{E0398655-42A6-4DBC-9542-9A8D10B44A63}"/>
              </a:ext>
            </a:extLst>
          </p:cNvPr>
          <p:cNvSpPr>
            <a:spLocks noGrp="1"/>
          </p:cNvSpPr>
          <p:nvPr>
            <p:ph type="dt" sz="half" idx="2"/>
          </p:nvPr>
        </p:nvSpPr>
        <p:spPr>
          <a:xfrm>
            <a:off x="838200" y="6356350"/>
            <a:ext cx="1590675" cy="365125"/>
          </a:xfrm>
          <a:prstGeom prst="rect">
            <a:avLst/>
          </a:prstGeom>
        </p:spPr>
        <p:txBody>
          <a:bodyPr vert="horz" lIns="91440" tIns="45720" rIns="91440" bIns="45720" rtlCol="0" anchor="ctr"/>
          <a:lstStyle>
            <a:lvl1pPr algn="l">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9" name="Footer Placeholder 4">
            <a:extLst>
              <a:ext uri="{FF2B5EF4-FFF2-40B4-BE49-F238E27FC236}">
                <a16:creationId xmlns:a16="http://schemas.microsoft.com/office/drawing/2014/main" id="{1FF7C44B-1689-4CA8-B0BC-0671EA12750F}"/>
              </a:ext>
            </a:extLst>
          </p:cNvPr>
          <p:cNvSpPr>
            <a:spLocks noGrp="1"/>
          </p:cNvSpPr>
          <p:nvPr>
            <p:ph type="ftr" sz="quarter" idx="3"/>
          </p:nvPr>
        </p:nvSpPr>
        <p:spPr>
          <a:xfrm>
            <a:off x="6473608" y="6356350"/>
            <a:ext cx="27432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effectLst/>
                <a:latin typeface="+mj-lt"/>
              </a:defRPr>
            </a:lvl1pPr>
          </a:lstStyle>
          <a:p>
            <a:r>
              <a:rPr lang="en-US" dirty="0"/>
              <a:t>Pitch deck</a:t>
            </a:r>
          </a:p>
        </p:txBody>
      </p:sp>
      <p:sp>
        <p:nvSpPr>
          <p:cNvPr id="10" name="Slide Number Placeholder 5">
            <a:extLst>
              <a:ext uri="{FF2B5EF4-FFF2-40B4-BE49-F238E27FC236}">
                <a16:creationId xmlns:a16="http://schemas.microsoft.com/office/drawing/2014/main" id="{7D6105C8-7607-448C-9CD2-9CA33B49B4DB}"/>
              </a:ext>
            </a:extLst>
          </p:cNvPr>
          <p:cNvSpPr>
            <a:spLocks noGrp="1"/>
          </p:cNvSpPr>
          <p:nvPr>
            <p:ph type="sldNum" sz="quarter" idx="4"/>
          </p:nvPr>
        </p:nvSpPr>
        <p:spPr>
          <a:xfrm>
            <a:off x="9791700" y="6356350"/>
            <a:ext cx="15621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200423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pportunity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8E2C-0F13-417A-AD7A-E478D5C3BD4C}"/>
              </a:ext>
            </a:extLst>
          </p:cNvPr>
          <p:cNvSpPr>
            <a:spLocks noGrp="1"/>
          </p:cNvSpPr>
          <p:nvPr>
            <p:ph type="title" hasCustomPrompt="1"/>
          </p:nvPr>
        </p:nvSpPr>
        <p:spPr>
          <a:xfrm>
            <a:off x="808382" y="119270"/>
            <a:ext cx="5200532" cy="1017102"/>
          </a:xfrm>
          <a:prstGeom prst="rect">
            <a:avLst/>
          </a:prstGeom>
        </p:spPr>
        <p:txBody>
          <a:bodyPr anchor="b" anchorCtr="0"/>
          <a:lstStyle>
            <a:lvl1pPr algn="l">
              <a:defRPr sz="2400" cap="all" spc="100" baseline="0">
                <a:solidFill>
                  <a:schemeClr val="accent2"/>
                </a:solidFill>
              </a:defRPr>
            </a:lvl1pPr>
          </a:lstStyle>
          <a:p>
            <a:r>
              <a:rPr lang="en-US" dirty="0"/>
              <a:t>Click to add title</a:t>
            </a:r>
          </a:p>
        </p:txBody>
      </p:sp>
      <p:sp>
        <p:nvSpPr>
          <p:cNvPr id="15" name="Text Placeholder 10">
            <a:extLst>
              <a:ext uri="{FF2B5EF4-FFF2-40B4-BE49-F238E27FC236}">
                <a16:creationId xmlns:a16="http://schemas.microsoft.com/office/drawing/2014/main" id="{30892B14-4811-4781-A0D4-2D26A55DFF2F}"/>
              </a:ext>
            </a:extLst>
          </p:cNvPr>
          <p:cNvSpPr>
            <a:spLocks noGrp="1"/>
          </p:cNvSpPr>
          <p:nvPr>
            <p:ph type="body" sz="quarter" idx="16" hasCustomPrompt="1"/>
          </p:nvPr>
        </p:nvSpPr>
        <p:spPr>
          <a:xfrm>
            <a:off x="920003" y="1599283"/>
            <a:ext cx="876929" cy="738664"/>
          </a:xfrm>
          <a:prstGeom prst="rect">
            <a:avLst/>
          </a:prstGeom>
          <a:ln w="28575">
            <a:solidFill>
              <a:schemeClr val="accent4"/>
            </a:solidFill>
          </a:ln>
        </p:spPr>
        <p:txBody>
          <a:bodyPr lIns="0" tIns="91440" rIns="0" bIns="91440" anchor="ctr" anchorCtr="0">
            <a:normAutofit/>
          </a:bodyP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14" name="Text Placeholder 10">
            <a:extLst>
              <a:ext uri="{FF2B5EF4-FFF2-40B4-BE49-F238E27FC236}">
                <a16:creationId xmlns:a16="http://schemas.microsoft.com/office/drawing/2014/main" id="{41E2BD66-8465-46D7-9283-569B4EE4590B}"/>
              </a:ext>
            </a:extLst>
          </p:cNvPr>
          <p:cNvSpPr>
            <a:spLocks noGrp="1"/>
          </p:cNvSpPr>
          <p:nvPr>
            <p:ph type="body" sz="quarter" idx="12" hasCustomPrompt="1"/>
          </p:nvPr>
        </p:nvSpPr>
        <p:spPr>
          <a:xfrm>
            <a:off x="2102977" y="1456753"/>
            <a:ext cx="3365003" cy="1017102"/>
          </a:xfrm>
          <a:prstGeom prst="rect">
            <a:avLst/>
          </a:prstGeom>
        </p:spPr>
        <p:txBody>
          <a:bodyPr anchor="t">
            <a:normAutofit/>
          </a:bodyPr>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2" name="Text Placeholder 10">
            <a:extLst>
              <a:ext uri="{FF2B5EF4-FFF2-40B4-BE49-F238E27FC236}">
                <a16:creationId xmlns:a16="http://schemas.microsoft.com/office/drawing/2014/main" id="{950B6E72-89BA-408A-B2C8-8424747605D1}"/>
              </a:ext>
            </a:extLst>
          </p:cNvPr>
          <p:cNvSpPr>
            <a:spLocks noGrp="1"/>
          </p:cNvSpPr>
          <p:nvPr>
            <p:ph type="body" sz="quarter" idx="18" hasCustomPrompt="1"/>
          </p:nvPr>
        </p:nvSpPr>
        <p:spPr>
          <a:xfrm>
            <a:off x="920003" y="3161772"/>
            <a:ext cx="876930" cy="738664"/>
          </a:xfrm>
          <a:prstGeom prst="rect">
            <a:avLst/>
          </a:prstGeom>
          <a:ln w="28575">
            <a:solidFill>
              <a:schemeClr val="accent4"/>
            </a:solidFill>
          </a:ln>
        </p:spPr>
        <p:txBody>
          <a:bodyPr lIns="0" tIns="91440" rIns="0" bIns="91440" anchor="ctr" anchorCtr="0">
            <a:normAutofit/>
          </a:bodyP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1" name="Text Placeholder 10">
            <a:extLst>
              <a:ext uri="{FF2B5EF4-FFF2-40B4-BE49-F238E27FC236}">
                <a16:creationId xmlns:a16="http://schemas.microsoft.com/office/drawing/2014/main" id="{13CFC961-1ED9-4817-9DB9-A1F1D0FD2ABA}"/>
              </a:ext>
            </a:extLst>
          </p:cNvPr>
          <p:cNvSpPr>
            <a:spLocks noGrp="1"/>
          </p:cNvSpPr>
          <p:nvPr>
            <p:ph type="body" sz="quarter" idx="17" hasCustomPrompt="1"/>
          </p:nvPr>
        </p:nvSpPr>
        <p:spPr>
          <a:xfrm>
            <a:off x="2102977" y="3031685"/>
            <a:ext cx="3365003" cy="1017102"/>
          </a:xfrm>
          <a:prstGeom prst="rect">
            <a:avLst/>
          </a:prstGeom>
        </p:spPr>
        <p:txBody>
          <a:bodyPr anchor="t">
            <a:normAutofit/>
          </a:bodyPr>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4" name="Text Placeholder 10">
            <a:extLst>
              <a:ext uri="{FF2B5EF4-FFF2-40B4-BE49-F238E27FC236}">
                <a16:creationId xmlns:a16="http://schemas.microsoft.com/office/drawing/2014/main" id="{1FCE449C-D340-41D2-BDD5-5A31068FC8B8}"/>
              </a:ext>
            </a:extLst>
          </p:cNvPr>
          <p:cNvSpPr>
            <a:spLocks noGrp="1"/>
          </p:cNvSpPr>
          <p:nvPr>
            <p:ph type="body" sz="quarter" idx="20" hasCustomPrompt="1"/>
          </p:nvPr>
        </p:nvSpPr>
        <p:spPr>
          <a:xfrm>
            <a:off x="920003" y="4742721"/>
            <a:ext cx="876930" cy="738664"/>
          </a:xfrm>
          <a:prstGeom prst="rect">
            <a:avLst/>
          </a:prstGeom>
          <a:ln w="28575">
            <a:solidFill>
              <a:schemeClr val="accent4"/>
            </a:solidFill>
          </a:ln>
        </p:spPr>
        <p:txBody>
          <a:bodyPr lIns="0" tIns="91440" rIns="0" bIns="91440" anchor="ctr" anchorCtr="0">
            <a:normAutofit/>
          </a:bodyPr>
          <a:lstStyle>
            <a:lvl1pPr marL="0" indent="0" algn="ctr">
              <a:lnSpc>
                <a:spcPct val="100000"/>
              </a:lnSpc>
              <a:spcBef>
                <a:spcPts val="0"/>
              </a:spcBef>
              <a:buNone/>
              <a:defRPr sz="2400" cap="all" spc="100" baseline="0">
                <a:solidFill>
                  <a:schemeClr val="accent5">
                    <a:lumMod val="50000"/>
                  </a:schemeClr>
                </a:solidFill>
                <a:latin typeface="+mj-lt"/>
              </a:defRPr>
            </a:lvl1pPr>
          </a:lstStyle>
          <a:p>
            <a:pPr lvl="0"/>
            <a:r>
              <a:rPr lang="en-US" dirty="0"/>
              <a:t>text</a:t>
            </a:r>
          </a:p>
        </p:txBody>
      </p:sp>
      <p:sp>
        <p:nvSpPr>
          <p:cNvPr id="23" name="Text Placeholder 10">
            <a:extLst>
              <a:ext uri="{FF2B5EF4-FFF2-40B4-BE49-F238E27FC236}">
                <a16:creationId xmlns:a16="http://schemas.microsoft.com/office/drawing/2014/main" id="{7E0D9B8E-402D-44A1-920E-4838543BD9F3}"/>
              </a:ext>
            </a:extLst>
          </p:cNvPr>
          <p:cNvSpPr>
            <a:spLocks noGrp="1"/>
          </p:cNvSpPr>
          <p:nvPr>
            <p:ph type="body" sz="quarter" idx="19" hasCustomPrompt="1"/>
          </p:nvPr>
        </p:nvSpPr>
        <p:spPr>
          <a:xfrm>
            <a:off x="2102977" y="4612634"/>
            <a:ext cx="3365003" cy="1017102"/>
          </a:xfrm>
          <a:prstGeom prst="rect">
            <a:avLst/>
          </a:prstGeom>
        </p:spPr>
        <p:txBody>
          <a:bodyPr anchor="t">
            <a:normAutofit/>
          </a:bodyPr>
          <a:lstStyle>
            <a:lvl1pPr marL="0" indent="0" algn="l">
              <a:lnSpc>
                <a:spcPct val="125000"/>
              </a:lnSpc>
              <a:spcBef>
                <a:spcPts val="0"/>
              </a:spcBef>
              <a:buNone/>
              <a:defRPr sz="1600" cap="none" spc="100" baseline="0">
                <a:solidFill>
                  <a:schemeClr val="tx1"/>
                </a:solidFill>
                <a:latin typeface="+mn-lt"/>
              </a:defRPr>
            </a:lvl1pPr>
          </a:lstStyle>
          <a:p>
            <a:pPr lvl="0"/>
            <a:r>
              <a:rPr lang="en-US" dirty="0"/>
              <a:t>Click to add text</a:t>
            </a:r>
          </a:p>
        </p:txBody>
      </p:sp>
      <p:sp>
        <p:nvSpPr>
          <p:cNvPr id="25" name="Date Placeholder 3">
            <a:extLst>
              <a:ext uri="{FF2B5EF4-FFF2-40B4-BE49-F238E27FC236}">
                <a16:creationId xmlns:a16="http://schemas.microsoft.com/office/drawing/2014/main" id="{64607288-5296-4BAF-B405-7F1902FA0EF0}"/>
              </a:ext>
            </a:extLst>
          </p:cNvPr>
          <p:cNvSpPr>
            <a:spLocks noGrp="1"/>
          </p:cNvSpPr>
          <p:nvPr>
            <p:ph type="dt" sz="half" idx="2"/>
          </p:nvPr>
        </p:nvSpPr>
        <p:spPr>
          <a:xfrm>
            <a:off x="0" y="6248018"/>
            <a:ext cx="2435528" cy="614850"/>
          </a:xfrm>
          <a:prstGeom prst="rect">
            <a:avLst/>
          </a:prstGeom>
          <a:solidFill>
            <a:schemeClr val="accent2">
              <a:alpha val="92000"/>
            </a:schemeClr>
          </a:solidFill>
        </p:spPr>
        <p:txBody>
          <a:bodyPr vert="horz" lIns="27432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r>
              <a:rPr lang="en-US" dirty="0"/>
              <a:t>20XX</a:t>
            </a:r>
          </a:p>
        </p:txBody>
      </p:sp>
      <p:sp>
        <p:nvSpPr>
          <p:cNvPr id="8" name="Picture Placeholder 8">
            <a:extLst>
              <a:ext uri="{FF2B5EF4-FFF2-40B4-BE49-F238E27FC236}">
                <a16:creationId xmlns:a16="http://schemas.microsoft.com/office/drawing/2014/main" id="{61341B70-2018-4DBE-BB9A-D1F7A895F9BE}"/>
              </a:ext>
            </a:extLst>
          </p:cNvPr>
          <p:cNvSpPr>
            <a:spLocks noGrp="1"/>
          </p:cNvSpPr>
          <p:nvPr>
            <p:ph type="pic" sz="quarter" idx="10" hasCustomPrompt="1"/>
          </p:nvPr>
        </p:nvSpPr>
        <p:spPr>
          <a:xfrm>
            <a:off x="6384174" y="0"/>
            <a:ext cx="5807825" cy="6858000"/>
          </a:xfrm>
          <a:prstGeom prst="rect">
            <a:avLst/>
          </a:prstGeom>
        </p:spPr>
        <p:txBody>
          <a:bodyPr/>
          <a:lstStyle>
            <a:lvl1pPr marL="0" indent="0" algn="ctr">
              <a:buNone/>
              <a:defRPr/>
            </a:lvl1pPr>
          </a:lstStyle>
          <a:p>
            <a:r>
              <a:rPr lang="en-US" dirty="0"/>
              <a:t>Click to add photo</a:t>
            </a:r>
          </a:p>
        </p:txBody>
      </p:sp>
      <p:sp>
        <p:nvSpPr>
          <p:cNvPr id="13" name="Footer Placeholder 3">
            <a:extLst>
              <a:ext uri="{FF2B5EF4-FFF2-40B4-BE49-F238E27FC236}">
                <a16:creationId xmlns:a16="http://schemas.microsoft.com/office/drawing/2014/main" id="{83CCEE28-12C2-4138-9214-420B5A5BCEC1}"/>
              </a:ext>
            </a:extLst>
          </p:cNvPr>
          <p:cNvSpPr>
            <a:spLocks noGrp="1"/>
          </p:cNvSpPr>
          <p:nvPr>
            <p:ph type="ftr" sz="quarter" idx="11"/>
          </p:nvPr>
        </p:nvSpPr>
        <p:spPr>
          <a:xfrm>
            <a:off x="2439762" y="6248018"/>
            <a:ext cx="7267426" cy="620868"/>
          </a:xfrm>
          <a:prstGeom prst="rect">
            <a:avLst/>
          </a:prstGeom>
          <a:solidFill>
            <a:schemeClr val="accent2">
              <a:alpha val="92000"/>
            </a:schemeClr>
          </a:solidFill>
        </p:spPr>
        <p:txBody>
          <a:bodyPr tIns="0"/>
          <a:lstStyle>
            <a:lvl1pPr>
              <a:defRPr>
                <a:solidFill>
                  <a:schemeClr val="bg1"/>
                </a:solidFill>
                <a:effectLst>
                  <a:outerShdw blurRad="38100" dist="38100" dir="2700000" algn="tl">
                    <a:srgbClr val="000000">
                      <a:alpha val="43137"/>
                    </a:srgbClr>
                  </a:outerShdw>
                </a:effectLst>
              </a:defRPr>
            </a:lvl1pPr>
          </a:lstStyle>
          <a:p>
            <a:r>
              <a:rPr lang="en-US" dirty="0"/>
              <a:t>Pitch deck</a:t>
            </a:r>
          </a:p>
        </p:txBody>
      </p:sp>
      <p:sp>
        <p:nvSpPr>
          <p:cNvPr id="27" name="Slide Number Placeholder 5">
            <a:extLst>
              <a:ext uri="{FF2B5EF4-FFF2-40B4-BE49-F238E27FC236}">
                <a16:creationId xmlns:a16="http://schemas.microsoft.com/office/drawing/2014/main" id="{347ECA7D-7D2B-475F-874D-51236135A6E9}"/>
              </a:ext>
            </a:extLst>
          </p:cNvPr>
          <p:cNvSpPr>
            <a:spLocks noGrp="1"/>
          </p:cNvSpPr>
          <p:nvPr>
            <p:ph type="sldNum" sz="quarter" idx="4"/>
          </p:nvPr>
        </p:nvSpPr>
        <p:spPr>
          <a:xfrm>
            <a:off x="9707188" y="6248018"/>
            <a:ext cx="2495699" cy="620866"/>
          </a:xfrm>
          <a:prstGeom prst="rect">
            <a:avLst/>
          </a:prstGeom>
          <a:solidFill>
            <a:schemeClr val="accent2">
              <a:alpha val="92000"/>
            </a:schemeClr>
          </a:solidFill>
        </p:spPr>
        <p:txBody>
          <a:bodyPr vert="horz" lIns="457200" tIns="0" rIns="91440" bIns="45720" rtlCol="0" anchor="ctr"/>
          <a:lstStyle>
            <a:lvl1pPr algn="ctr">
              <a:defRPr sz="1200" spc="100" baseline="0">
                <a:solidFill>
                  <a:schemeClr val="bg1"/>
                </a:solidFill>
                <a:effectLst>
                  <a:outerShdw blurRad="38100" dist="38100" dir="2700000" algn="tl">
                    <a:srgbClr val="000000">
                      <a:alpha val="43137"/>
                    </a:srgbClr>
                  </a:outerShdw>
                </a:effectLst>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1625327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BE02389-643A-44A3-9E32-4459CAEAC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spc="100" baseline="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1E3E221A-6F27-4890-B073-7BA27B8FB5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bg2">
                    <a:lumMod val="50000"/>
                  </a:schemeClr>
                </a:solidFill>
                <a:latin typeface="+mj-lt"/>
              </a:defRPr>
            </a:lvl1pPr>
          </a:lstStyle>
          <a:p>
            <a:r>
              <a:rPr lang="en-US" dirty="0"/>
              <a:t>Pitch deck</a:t>
            </a:r>
          </a:p>
        </p:txBody>
      </p:sp>
      <p:sp>
        <p:nvSpPr>
          <p:cNvPr id="6" name="Slide Number Placeholder 5">
            <a:extLst>
              <a:ext uri="{FF2B5EF4-FFF2-40B4-BE49-F238E27FC236}">
                <a16:creationId xmlns:a16="http://schemas.microsoft.com/office/drawing/2014/main" id="{40B06CAC-A122-486F-81C6-4299D83E94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spc="100" baseline="0">
                <a:solidFill>
                  <a:schemeClr val="bg2">
                    <a:lumMod val="50000"/>
                  </a:schemeClr>
                </a:solidFill>
              </a:defRPr>
            </a:lvl1pPr>
          </a:lstStyle>
          <a:p>
            <a:fld id="{EA87306C-81BA-4795-A5CA-9392456A8C1E}" type="slidenum">
              <a:rPr lang="en-US" smtClean="0"/>
              <a:pPr/>
              <a:t>‹#›</a:t>
            </a:fld>
            <a:endParaRPr lang="en-US" dirty="0"/>
          </a:p>
        </p:txBody>
      </p:sp>
    </p:spTree>
    <p:extLst>
      <p:ext uri="{BB962C8B-B14F-4D97-AF65-F5344CB8AC3E}">
        <p14:creationId xmlns:p14="http://schemas.microsoft.com/office/powerpoint/2010/main" val="4230113875"/>
      </p:ext>
    </p:extLst>
  </p:cSld>
  <p:clrMap bg1="lt1" tx1="dk1" bg2="lt2" tx2="dk2" accent1="accent1" accent2="accent2" accent3="accent3" accent4="accent4" accent5="accent5" accent6="accent6" hlink="hlink" folHlink="folHlink"/>
  <p:sldLayoutIdLst>
    <p:sldLayoutId id="2147483670" r:id="rId1"/>
    <p:sldLayoutId id="2147483650" r:id="rId2"/>
    <p:sldLayoutId id="2147483651" r:id="rId3"/>
    <p:sldLayoutId id="2147483652" r:id="rId4"/>
    <p:sldLayoutId id="2147483653" r:id="rId5"/>
    <p:sldLayoutId id="2147483654" r:id="rId6"/>
    <p:sldLayoutId id="2147483671"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hyperlink" Target="https://nerc.org/news-and-updates/blog/nerc-blog/2018/08/14/the-circle-of-life-how-the-carbon-cycle-powers-our-ecosyste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 up of green grass&#10;">
            <a:extLst>
              <a:ext uri="{FF2B5EF4-FFF2-40B4-BE49-F238E27FC236}">
                <a16:creationId xmlns:a16="http://schemas.microsoft.com/office/drawing/2014/main" id="{D6CBD1C3-FA41-3CBB-5D96-A31BD40B3628}"/>
              </a:ext>
            </a:extLst>
          </p:cNvPr>
          <p:cNvPicPr>
            <a:picLocks noGrp="1" noChangeAspect="1"/>
          </p:cNvPicPr>
          <p:nvPr>
            <p:ph type="pic" sz="quarter" idx="10"/>
          </p:nvPr>
        </p:nvPicPr>
        <p:blipFill rotWithShape="1">
          <a:blip r:embed="rId3" cstate="screen">
            <a:alphaModFix amt="50000"/>
            <a:extLst>
              <a:ext uri="{28A0092B-C50C-407E-A947-70E740481C1C}">
                <a14:useLocalDpi xmlns:a14="http://schemas.microsoft.com/office/drawing/2010/main" val="0"/>
              </a:ext>
            </a:extLst>
          </a:blip>
          <a:srcRect l="47" r="47"/>
          <a:stretch/>
        </p:blipFill>
        <p:spPr>
          <a:solidFill>
            <a:schemeClr val="accent4">
              <a:alpha val="50000"/>
            </a:schemeClr>
          </a:solidFill>
        </p:spPr>
      </p:pic>
      <p:sp>
        <p:nvSpPr>
          <p:cNvPr id="17" name="Title 16">
            <a:extLst>
              <a:ext uri="{FF2B5EF4-FFF2-40B4-BE49-F238E27FC236}">
                <a16:creationId xmlns:a16="http://schemas.microsoft.com/office/drawing/2014/main" id="{D0EF4C0D-F543-A30B-E8B5-12450838BD50}"/>
              </a:ext>
            </a:extLst>
          </p:cNvPr>
          <p:cNvSpPr>
            <a:spLocks noGrp="1"/>
          </p:cNvSpPr>
          <p:nvPr>
            <p:ph type="title"/>
          </p:nvPr>
        </p:nvSpPr>
        <p:spPr>
          <a:xfrm>
            <a:off x="1871830" y="599440"/>
            <a:ext cx="8261873" cy="2235201"/>
          </a:xfrm>
        </p:spPr>
        <p:txBody>
          <a:bodyPr/>
          <a:lstStyle/>
          <a:p>
            <a:r>
              <a:rPr lang="en-US" dirty="0"/>
              <a:t>New South </a:t>
            </a:r>
            <a:r>
              <a:rPr lang="en-US" dirty="0" err="1"/>
              <a:t>wales</a:t>
            </a:r>
            <a:r>
              <a:rPr lang="en-US" dirty="0"/>
              <a:t> grazing study</a:t>
            </a:r>
          </a:p>
        </p:txBody>
      </p:sp>
      <p:sp>
        <p:nvSpPr>
          <p:cNvPr id="21" name="Text Placeholder 20">
            <a:extLst>
              <a:ext uri="{FF2B5EF4-FFF2-40B4-BE49-F238E27FC236}">
                <a16:creationId xmlns:a16="http://schemas.microsoft.com/office/drawing/2014/main" id="{83851A18-E78E-104F-968C-9DF2F8ACDA2D}"/>
              </a:ext>
            </a:extLst>
          </p:cNvPr>
          <p:cNvSpPr>
            <a:spLocks noGrp="1"/>
          </p:cNvSpPr>
          <p:nvPr>
            <p:ph type="body" sz="quarter" idx="12"/>
          </p:nvPr>
        </p:nvSpPr>
        <p:spPr>
          <a:xfrm>
            <a:off x="1871830" y="5110480"/>
            <a:ext cx="8261873" cy="634716"/>
          </a:xfrm>
        </p:spPr>
        <p:txBody>
          <a:bodyPr/>
          <a:lstStyle/>
          <a:p>
            <a:r>
              <a:rPr lang="en-US" sz="3200" dirty="0"/>
              <a:t>Mel Beall</a:t>
            </a:r>
            <a:endParaRPr lang="en-US" dirty="0"/>
          </a:p>
          <a:p>
            <a:r>
              <a:rPr lang="en-US" dirty="0"/>
              <a:t>Nashville Software School - Data Analytics Cohort 9</a:t>
            </a:r>
          </a:p>
        </p:txBody>
      </p:sp>
    </p:spTree>
    <p:extLst>
      <p:ext uri="{BB962C8B-B14F-4D97-AF65-F5344CB8AC3E}">
        <p14:creationId xmlns:p14="http://schemas.microsoft.com/office/powerpoint/2010/main" val="26322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F20131-2E66-4147-85FF-C0F1FCA97231}"/>
              </a:ext>
            </a:extLst>
          </p:cNvPr>
          <p:cNvSpPr>
            <a:spLocks noGrp="1"/>
          </p:cNvSpPr>
          <p:nvPr>
            <p:ph type="title"/>
          </p:nvPr>
        </p:nvSpPr>
        <p:spPr>
          <a:xfrm>
            <a:off x="4756046" y="365555"/>
            <a:ext cx="3126582" cy="710964"/>
          </a:xfrm>
        </p:spPr>
        <p:txBody>
          <a:bodyPr/>
          <a:lstStyle/>
          <a:p>
            <a:r>
              <a:rPr lang="en-US" noProof="0" dirty="0"/>
              <a:t>Grazing intensity</a:t>
            </a:r>
            <a:endParaRPr lang="en-US" dirty="0"/>
          </a:p>
        </p:txBody>
      </p:sp>
      <p:pic>
        <p:nvPicPr>
          <p:cNvPr id="27" name="Picture Placeholder 26" descr="Arial view of an avenue of tree and pastures on either side">
            <a:extLst>
              <a:ext uri="{FF2B5EF4-FFF2-40B4-BE49-F238E27FC236}">
                <a16:creationId xmlns:a16="http://schemas.microsoft.com/office/drawing/2014/main" id="{290FBD7A-BEB6-4C4C-B057-7A00B6FBB7DD}"/>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83" r="2083"/>
          <a:stretch/>
        </p:blipFill>
        <p:spPr/>
      </p:pic>
      <p:sp>
        <p:nvSpPr>
          <p:cNvPr id="19" name="Text Placeholder 18">
            <a:extLst>
              <a:ext uri="{FF2B5EF4-FFF2-40B4-BE49-F238E27FC236}">
                <a16:creationId xmlns:a16="http://schemas.microsoft.com/office/drawing/2014/main" id="{59BCB765-3776-41F5-B6B8-6208678A046A}"/>
              </a:ext>
            </a:extLst>
          </p:cNvPr>
          <p:cNvSpPr>
            <a:spLocks noGrp="1"/>
          </p:cNvSpPr>
          <p:nvPr>
            <p:ph type="body" sz="quarter" idx="12"/>
          </p:nvPr>
        </p:nvSpPr>
        <p:spPr>
          <a:xfrm>
            <a:off x="7999560" y="157438"/>
            <a:ext cx="1875959" cy="1629570"/>
          </a:xfrm>
        </p:spPr>
        <p:txBody>
          <a:bodyPr/>
          <a:lstStyle/>
          <a:p>
            <a:pPr>
              <a:lnSpc>
                <a:spcPct val="150000"/>
              </a:lnSpc>
            </a:pPr>
            <a:r>
              <a:rPr lang="en-US" dirty="0">
                <a:solidFill>
                  <a:srgbClr val="333333"/>
                </a:solidFill>
              </a:rPr>
              <a:t>L</a:t>
            </a:r>
            <a:r>
              <a:rPr lang="en-US" b="0" i="0" dirty="0">
                <a:solidFill>
                  <a:srgbClr val="333333"/>
                </a:solidFill>
                <a:effectLst/>
              </a:rPr>
              <a:t>arge (5m x 5m)</a:t>
            </a:r>
          </a:p>
          <a:p>
            <a:pPr marL="285750" indent="-285750">
              <a:lnSpc>
                <a:spcPct val="150000"/>
              </a:lnSpc>
              <a:buFont typeface="Arial" panose="020B0604020202020204" pitchFamily="34" charset="0"/>
              <a:buChar char="•"/>
            </a:pPr>
            <a:r>
              <a:rPr lang="en-US" b="0" i="0" dirty="0">
                <a:solidFill>
                  <a:srgbClr val="333333"/>
                </a:solidFill>
                <a:effectLst/>
              </a:rPr>
              <a:t>Cattle</a:t>
            </a:r>
          </a:p>
          <a:p>
            <a:pPr marL="285750" indent="-285750">
              <a:lnSpc>
                <a:spcPct val="150000"/>
              </a:lnSpc>
              <a:buFont typeface="Arial" panose="020B0604020202020204" pitchFamily="34" charset="0"/>
              <a:buChar char="•"/>
            </a:pPr>
            <a:r>
              <a:rPr lang="en-US" dirty="0">
                <a:solidFill>
                  <a:srgbClr val="333333"/>
                </a:solidFill>
              </a:rPr>
              <a:t>S</a:t>
            </a:r>
            <a:r>
              <a:rPr lang="en-US" b="0" i="0" dirty="0">
                <a:solidFill>
                  <a:srgbClr val="333333"/>
                </a:solidFill>
                <a:effectLst/>
              </a:rPr>
              <a:t>heep/goat</a:t>
            </a:r>
          </a:p>
          <a:p>
            <a:pPr marL="285750" indent="-285750">
              <a:lnSpc>
                <a:spcPct val="150000"/>
              </a:lnSpc>
              <a:buFont typeface="Arial" panose="020B0604020202020204" pitchFamily="34" charset="0"/>
              <a:buChar char="•"/>
            </a:pPr>
            <a:r>
              <a:rPr lang="en-US" b="0" i="0" dirty="0">
                <a:solidFill>
                  <a:srgbClr val="333333"/>
                </a:solidFill>
                <a:effectLst/>
              </a:rPr>
              <a:t>Kangaroo</a:t>
            </a:r>
          </a:p>
        </p:txBody>
      </p:sp>
      <p:sp>
        <p:nvSpPr>
          <p:cNvPr id="2" name="Date Placeholder 1">
            <a:extLst>
              <a:ext uri="{FF2B5EF4-FFF2-40B4-BE49-F238E27FC236}">
                <a16:creationId xmlns:a16="http://schemas.microsoft.com/office/drawing/2014/main" id="{C9406CD3-2314-D31D-C724-773F775811A8}"/>
              </a:ext>
            </a:extLst>
          </p:cNvPr>
          <p:cNvSpPr>
            <a:spLocks noGrp="1"/>
          </p:cNvSpPr>
          <p:nvPr>
            <p:ph type="dt" sz="half" idx="2"/>
          </p:nvPr>
        </p:nvSpPr>
        <p:spPr/>
        <p:txBody>
          <a:bodyPr/>
          <a:lstStyle/>
          <a:p>
            <a:r>
              <a:rPr lang="en-US" dirty="0"/>
              <a:t>2023</a:t>
            </a:r>
          </a:p>
        </p:txBody>
      </p:sp>
      <p:sp>
        <p:nvSpPr>
          <p:cNvPr id="257" name="Footer Placeholder 256">
            <a:extLst>
              <a:ext uri="{FF2B5EF4-FFF2-40B4-BE49-F238E27FC236}">
                <a16:creationId xmlns:a16="http://schemas.microsoft.com/office/drawing/2014/main" id="{8DBC7823-0B82-44CB-B937-1DAF28C165B4}"/>
              </a:ext>
            </a:extLst>
          </p:cNvPr>
          <p:cNvSpPr>
            <a:spLocks noGrp="1"/>
          </p:cNvSpPr>
          <p:nvPr>
            <p:ph type="ftr" sz="quarter" idx="3"/>
          </p:nvPr>
        </p:nvSpPr>
        <p:spPr/>
        <p:txBody>
          <a:bodyPr/>
          <a:lstStyle/>
          <a:p>
            <a:r>
              <a:rPr lang="en-US" dirty="0" err="1"/>
              <a:t>Nsw</a:t>
            </a:r>
            <a:r>
              <a:rPr lang="en-US" dirty="0"/>
              <a:t> grazing study</a:t>
            </a:r>
          </a:p>
        </p:txBody>
      </p:sp>
      <p:sp>
        <p:nvSpPr>
          <p:cNvPr id="258" name="Slide Number Placeholder 257">
            <a:extLst>
              <a:ext uri="{FF2B5EF4-FFF2-40B4-BE49-F238E27FC236}">
                <a16:creationId xmlns:a16="http://schemas.microsoft.com/office/drawing/2014/main" id="{A9734560-9D8A-4BBC-A7FA-131A75654DAB}"/>
              </a:ext>
            </a:extLst>
          </p:cNvPr>
          <p:cNvSpPr>
            <a:spLocks noGrp="1"/>
          </p:cNvSpPr>
          <p:nvPr>
            <p:ph type="sldNum" sz="quarter" idx="4"/>
          </p:nvPr>
        </p:nvSpPr>
        <p:spPr/>
        <p:txBody>
          <a:bodyPr/>
          <a:lstStyle/>
          <a:p>
            <a:fld id="{EA87306C-81BA-4795-A5CA-9392456A8C1E}" type="slidenum">
              <a:rPr lang="en-US" smtClean="0"/>
              <a:pPr/>
              <a:t>10</a:t>
            </a:fld>
            <a:endParaRPr lang="en-US" dirty="0"/>
          </a:p>
        </p:txBody>
      </p:sp>
      <p:pic>
        <p:nvPicPr>
          <p:cNvPr id="7" name="Picture 6">
            <a:extLst>
              <a:ext uri="{FF2B5EF4-FFF2-40B4-BE49-F238E27FC236}">
                <a16:creationId xmlns:a16="http://schemas.microsoft.com/office/drawing/2014/main" id="{56D58646-B92B-3C84-C386-F0B8BBD038ED}"/>
              </a:ext>
            </a:extLst>
          </p:cNvPr>
          <p:cNvPicPr>
            <a:picLocks noChangeAspect="1"/>
          </p:cNvPicPr>
          <p:nvPr/>
        </p:nvPicPr>
        <p:blipFill>
          <a:blip r:embed="rId4"/>
          <a:stretch>
            <a:fillRect/>
          </a:stretch>
        </p:blipFill>
        <p:spPr>
          <a:xfrm>
            <a:off x="-1046480" y="-43175"/>
            <a:ext cx="5472482" cy="6901175"/>
          </a:xfrm>
          <a:prstGeom prst="rect">
            <a:avLst/>
          </a:prstGeom>
        </p:spPr>
      </p:pic>
      <p:sp>
        <p:nvSpPr>
          <p:cNvPr id="14" name="TextBox 13">
            <a:extLst>
              <a:ext uri="{FF2B5EF4-FFF2-40B4-BE49-F238E27FC236}">
                <a16:creationId xmlns:a16="http://schemas.microsoft.com/office/drawing/2014/main" id="{5B30CFD4-7B5F-98F2-26B4-01A160A5183D}"/>
              </a:ext>
            </a:extLst>
          </p:cNvPr>
          <p:cNvSpPr txBox="1"/>
          <p:nvPr/>
        </p:nvSpPr>
        <p:spPr>
          <a:xfrm>
            <a:off x="9982200" y="153190"/>
            <a:ext cx="2000291" cy="1846659"/>
          </a:xfrm>
          <a:prstGeom prst="rect">
            <a:avLst/>
          </a:prstGeom>
          <a:noFill/>
        </p:spPr>
        <p:txBody>
          <a:bodyPr wrap="square" rtlCol="0">
            <a:spAutoFit/>
          </a:bodyPr>
          <a:lstStyle/>
          <a:p>
            <a:pPr>
              <a:lnSpc>
                <a:spcPct val="150000"/>
              </a:lnSpc>
            </a:pPr>
            <a:r>
              <a:rPr lang="en-US" sz="1600" dirty="0">
                <a:solidFill>
                  <a:srgbClr val="333333"/>
                </a:solidFill>
              </a:rPr>
              <a:t>S</a:t>
            </a:r>
            <a:r>
              <a:rPr lang="en-US" sz="1600" b="0" i="0" dirty="0">
                <a:solidFill>
                  <a:srgbClr val="333333"/>
                </a:solidFill>
                <a:effectLst/>
              </a:rPr>
              <a:t>mall (0.5m x 0.5m)</a:t>
            </a:r>
          </a:p>
          <a:p>
            <a:pPr marL="285750" indent="-285750">
              <a:lnSpc>
                <a:spcPct val="150000"/>
              </a:lnSpc>
              <a:buFont typeface="Arial" panose="020B0604020202020204" pitchFamily="34" charset="0"/>
              <a:buChar char="•"/>
            </a:pPr>
            <a:r>
              <a:rPr lang="en-US" sz="1600" dirty="0">
                <a:solidFill>
                  <a:srgbClr val="333333"/>
                </a:solidFill>
              </a:rPr>
              <a:t>K</a:t>
            </a:r>
            <a:r>
              <a:rPr lang="en-US" sz="1600" b="0" i="0" dirty="0">
                <a:solidFill>
                  <a:srgbClr val="333333"/>
                </a:solidFill>
                <a:effectLst/>
              </a:rPr>
              <a:t>angaroo</a:t>
            </a:r>
          </a:p>
          <a:p>
            <a:pPr marL="285750" indent="-285750">
              <a:lnSpc>
                <a:spcPct val="150000"/>
              </a:lnSpc>
              <a:buFont typeface="Arial" panose="020B0604020202020204" pitchFamily="34" charset="0"/>
              <a:buChar char="•"/>
            </a:pPr>
            <a:r>
              <a:rPr lang="en-US" sz="1600" b="0" i="0" dirty="0">
                <a:solidFill>
                  <a:srgbClr val="333333"/>
                </a:solidFill>
                <a:effectLst/>
              </a:rPr>
              <a:t>Rabbit</a:t>
            </a:r>
          </a:p>
          <a:p>
            <a:pPr marL="285750" indent="-285750">
              <a:lnSpc>
                <a:spcPct val="150000"/>
              </a:lnSpc>
              <a:buFont typeface="Arial" panose="020B0604020202020204" pitchFamily="34" charset="0"/>
              <a:buChar char="•"/>
            </a:pPr>
            <a:r>
              <a:rPr lang="en-US" sz="1600" b="0" i="0" dirty="0">
                <a:solidFill>
                  <a:srgbClr val="333333"/>
                </a:solidFill>
                <a:effectLst/>
              </a:rPr>
              <a:t>Sheep/goat</a:t>
            </a:r>
            <a:endParaRPr lang="en-US" sz="1600" dirty="0"/>
          </a:p>
          <a:p>
            <a:endParaRPr lang="en-US" dirty="0"/>
          </a:p>
        </p:txBody>
      </p:sp>
      <p:pic>
        <p:nvPicPr>
          <p:cNvPr id="8" name="Picture 7">
            <a:extLst>
              <a:ext uri="{FF2B5EF4-FFF2-40B4-BE49-F238E27FC236}">
                <a16:creationId xmlns:a16="http://schemas.microsoft.com/office/drawing/2014/main" id="{83E690B6-E3C5-F740-0EFE-505D7C76D332}"/>
              </a:ext>
            </a:extLst>
          </p:cNvPr>
          <p:cNvPicPr>
            <a:picLocks noChangeAspect="1"/>
          </p:cNvPicPr>
          <p:nvPr/>
        </p:nvPicPr>
        <p:blipFill>
          <a:blip r:embed="rId5"/>
          <a:stretch>
            <a:fillRect/>
          </a:stretch>
        </p:blipFill>
        <p:spPr>
          <a:xfrm>
            <a:off x="4516954" y="1999849"/>
            <a:ext cx="7371021" cy="4721626"/>
          </a:xfrm>
          <a:prstGeom prst="rect">
            <a:avLst/>
          </a:prstGeom>
        </p:spPr>
      </p:pic>
      <p:pic>
        <p:nvPicPr>
          <p:cNvPr id="11" name="Picture 10">
            <a:extLst>
              <a:ext uri="{FF2B5EF4-FFF2-40B4-BE49-F238E27FC236}">
                <a16:creationId xmlns:a16="http://schemas.microsoft.com/office/drawing/2014/main" id="{681C4D3A-2D7E-3BA4-6B0B-CEADBDC0F158}"/>
              </a:ext>
            </a:extLst>
          </p:cNvPr>
          <p:cNvPicPr>
            <a:picLocks noChangeAspect="1"/>
          </p:cNvPicPr>
          <p:nvPr/>
        </p:nvPicPr>
        <p:blipFill>
          <a:blip r:embed="rId6"/>
          <a:stretch>
            <a:fillRect/>
          </a:stretch>
        </p:blipFill>
        <p:spPr>
          <a:xfrm>
            <a:off x="4566706" y="2001399"/>
            <a:ext cx="7355292" cy="4702908"/>
          </a:xfrm>
          <a:prstGeom prst="rect">
            <a:avLst/>
          </a:prstGeom>
        </p:spPr>
      </p:pic>
    </p:spTree>
    <p:extLst>
      <p:ext uri="{BB962C8B-B14F-4D97-AF65-F5344CB8AC3E}">
        <p14:creationId xmlns:p14="http://schemas.microsoft.com/office/powerpoint/2010/main" val="109430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56">
            <a:extLst>
              <a:ext uri="{FF2B5EF4-FFF2-40B4-BE49-F238E27FC236}">
                <a16:creationId xmlns:a16="http://schemas.microsoft.com/office/drawing/2014/main" id="{A4B55A16-3B6C-5B66-2A7C-FD8E6A100F4B}"/>
              </a:ext>
            </a:extLst>
          </p:cNvPr>
          <p:cNvSpPr>
            <a:spLocks noGrp="1"/>
          </p:cNvSpPr>
          <p:nvPr>
            <p:ph type="title"/>
          </p:nvPr>
        </p:nvSpPr>
        <p:spPr>
          <a:xfrm>
            <a:off x="572699" y="675541"/>
            <a:ext cx="3274202" cy="701731"/>
          </a:xfrm>
          <a:ln>
            <a:solidFill>
              <a:schemeClr val="accent2"/>
            </a:solidFill>
          </a:ln>
        </p:spPr>
        <p:txBody>
          <a:bodyPr/>
          <a:lstStyle/>
          <a:p>
            <a:r>
              <a:rPr lang="en-US" dirty="0">
                <a:solidFill>
                  <a:schemeClr val="accent2"/>
                </a:solidFill>
              </a:rPr>
              <a:t>PUGGING</a:t>
            </a:r>
          </a:p>
        </p:txBody>
      </p:sp>
      <p:sp>
        <p:nvSpPr>
          <p:cNvPr id="23" name="Text Placeholder 22">
            <a:extLst>
              <a:ext uri="{FF2B5EF4-FFF2-40B4-BE49-F238E27FC236}">
                <a16:creationId xmlns:a16="http://schemas.microsoft.com/office/drawing/2014/main" id="{8662E445-5222-442C-9812-2FA51B852A71}"/>
              </a:ext>
            </a:extLst>
          </p:cNvPr>
          <p:cNvSpPr>
            <a:spLocks noGrp="1"/>
          </p:cNvSpPr>
          <p:nvPr>
            <p:ph type="body" sz="quarter" idx="16"/>
          </p:nvPr>
        </p:nvSpPr>
        <p:spPr>
          <a:xfrm>
            <a:off x="4189769" y="457490"/>
            <a:ext cx="4842471" cy="1361922"/>
          </a:xfrm>
        </p:spPr>
        <p:txBody>
          <a:bodyPr/>
          <a:lstStyle/>
          <a:p>
            <a:pPr marL="285750" indent="-285750">
              <a:buFont typeface="Arial" panose="020B0604020202020204" pitchFamily="34" charset="0"/>
              <a:buChar char="•"/>
            </a:pPr>
            <a:r>
              <a:rPr lang="en-US" sz="1400" dirty="0"/>
              <a:t>Compaction of soil due to herd ambulation</a:t>
            </a:r>
          </a:p>
          <a:p>
            <a:pPr marL="285750" indent="-285750">
              <a:buFont typeface="Arial" panose="020B0604020202020204" pitchFamily="34" charset="0"/>
              <a:buChar char="•"/>
            </a:pPr>
            <a:r>
              <a:rPr lang="en-US" sz="1400" dirty="0"/>
              <a:t>Impacts moisture content, infiltration, and aeration</a:t>
            </a:r>
          </a:p>
        </p:txBody>
      </p:sp>
      <p:sp>
        <p:nvSpPr>
          <p:cNvPr id="2" name="Date Placeholder 1">
            <a:extLst>
              <a:ext uri="{FF2B5EF4-FFF2-40B4-BE49-F238E27FC236}">
                <a16:creationId xmlns:a16="http://schemas.microsoft.com/office/drawing/2014/main" id="{25801626-48B5-A65D-F92C-71399BBEF2BF}"/>
              </a:ext>
            </a:extLst>
          </p:cNvPr>
          <p:cNvSpPr>
            <a:spLocks noGrp="1"/>
          </p:cNvSpPr>
          <p:nvPr>
            <p:ph type="dt" sz="half" idx="2"/>
          </p:nvPr>
        </p:nvSpPr>
        <p:spPr>
          <a:xfrm>
            <a:off x="838200" y="6356350"/>
            <a:ext cx="2743200" cy="365125"/>
          </a:xfrm>
        </p:spPr>
        <p:txBody>
          <a:bodyPr/>
          <a:lstStyle/>
          <a:p>
            <a:r>
              <a:rPr lang="en-US" dirty="0"/>
              <a:t>2023</a:t>
            </a:r>
          </a:p>
        </p:txBody>
      </p:sp>
      <p:sp>
        <p:nvSpPr>
          <p:cNvPr id="13" name="Footer Placeholder 12">
            <a:extLst>
              <a:ext uri="{FF2B5EF4-FFF2-40B4-BE49-F238E27FC236}">
                <a16:creationId xmlns:a16="http://schemas.microsoft.com/office/drawing/2014/main" id="{106CB055-2C7B-4271-88ED-F5872EAF95F7}"/>
              </a:ext>
            </a:extLst>
          </p:cNvPr>
          <p:cNvSpPr>
            <a:spLocks noGrp="1"/>
          </p:cNvSpPr>
          <p:nvPr>
            <p:ph type="ftr" sz="quarter" idx="3"/>
          </p:nvPr>
        </p:nvSpPr>
        <p:spPr>
          <a:xfrm>
            <a:off x="4038600" y="6356350"/>
            <a:ext cx="4114800" cy="365125"/>
          </a:xfrm>
        </p:spPr>
        <p:txBody>
          <a:bodyPr/>
          <a:lstStyle/>
          <a:p>
            <a:r>
              <a:rPr lang="en-US" dirty="0"/>
              <a:t>NSW GRAZING STUDY</a:t>
            </a:r>
          </a:p>
        </p:txBody>
      </p:sp>
      <p:sp>
        <p:nvSpPr>
          <p:cNvPr id="14" name="Slide Number Placeholder 13">
            <a:extLst>
              <a:ext uri="{FF2B5EF4-FFF2-40B4-BE49-F238E27FC236}">
                <a16:creationId xmlns:a16="http://schemas.microsoft.com/office/drawing/2014/main" id="{1C31DFE7-B40B-46F0-B411-4719122FE54E}"/>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11</a:t>
            </a:fld>
            <a:endParaRPr lang="en-US" dirty="0"/>
          </a:p>
        </p:txBody>
      </p:sp>
      <p:sp>
        <p:nvSpPr>
          <p:cNvPr id="20" name="Rectangle 19">
            <a:extLst>
              <a:ext uri="{FF2B5EF4-FFF2-40B4-BE49-F238E27FC236}">
                <a16:creationId xmlns:a16="http://schemas.microsoft.com/office/drawing/2014/main" id="{9DD5C83D-EDBA-2BA3-4E59-C8F13D83767B}"/>
              </a:ext>
              <a:ext uri="{C183D7F6-B498-43B3-948B-1728B52AA6E4}">
                <adec:decorative xmlns:adec="http://schemas.microsoft.com/office/drawing/2017/decorative" val="1"/>
              </a:ext>
            </a:extLst>
          </p:cNvPr>
          <p:cNvSpPr/>
          <p:nvPr/>
        </p:nvSpPr>
        <p:spPr>
          <a:xfrm>
            <a:off x="0" y="2722880"/>
            <a:ext cx="4978400" cy="706120"/>
          </a:xfrm>
          <a:prstGeom prst="rect">
            <a:avLst/>
          </a:prstGeom>
          <a:solidFill>
            <a:schemeClr val="accent2">
              <a:alpha val="9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F3CD53E9-97E1-A0A8-F0B6-869416E974DB}"/>
              </a:ext>
            </a:extLst>
          </p:cNvPr>
          <p:cNvPicPr>
            <a:picLocks noChangeAspect="1"/>
          </p:cNvPicPr>
          <p:nvPr/>
        </p:nvPicPr>
        <p:blipFill>
          <a:blip r:embed="rId3"/>
          <a:stretch>
            <a:fillRect/>
          </a:stretch>
        </p:blipFill>
        <p:spPr>
          <a:xfrm>
            <a:off x="4978400" y="2052812"/>
            <a:ext cx="7213600" cy="4805188"/>
          </a:xfrm>
          <a:prstGeom prst="rect">
            <a:avLst/>
          </a:prstGeom>
        </p:spPr>
      </p:pic>
      <p:pic>
        <p:nvPicPr>
          <p:cNvPr id="5" name="Picture 4">
            <a:extLst>
              <a:ext uri="{FF2B5EF4-FFF2-40B4-BE49-F238E27FC236}">
                <a16:creationId xmlns:a16="http://schemas.microsoft.com/office/drawing/2014/main" id="{87504677-5ABB-4EF2-5BF5-D59115EB62B9}"/>
              </a:ext>
            </a:extLst>
          </p:cNvPr>
          <p:cNvPicPr>
            <a:picLocks noChangeAspect="1"/>
          </p:cNvPicPr>
          <p:nvPr/>
        </p:nvPicPr>
        <p:blipFill>
          <a:blip r:embed="rId4"/>
          <a:stretch>
            <a:fillRect/>
          </a:stretch>
        </p:blipFill>
        <p:spPr>
          <a:xfrm>
            <a:off x="0" y="2052812"/>
            <a:ext cx="9476151" cy="4805188"/>
          </a:xfrm>
          <a:prstGeom prst="rect">
            <a:avLst/>
          </a:prstGeom>
        </p:spPr>
      </p:pic>
    </p:spTree>
    <p:extLst>
      <p:ext uri="{BB962C8B-B14F-4D97-AF65-F5344CB8AC3E}">
        <p14:creationId xmlns:p14="http://schemas.microsoft.com/office/powerpoint/2010/main" val="3984440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740800" y="136524"/>
            <a:ext cx="10681826" cy="1016415"/>
          </a:xfrm>
        </p:spPr>
        <p:txBody>
          <a:bodyPr/>
          <a:lstStyle/>
          <a:p>
            <a:r>
              <a:rPr lang="en-US" dirty="0"/>
              <a:t>Cover story</a:t>
            </a:r>
          </a:p>
        </p:txBody>
      </p:sp>
      <p:sp>
        <p:nvSpPr>
          <p:cNvPr id="2" name="Date Placeholder 1">
            <a:extLst>
              <a:ext uri="{FF2B5EF4-FFF2-40B4-BE49-F238E27FC236}">
                <a16:creationId xmlns:a16="http://schemas.microsoft.com/office/drawing/2014/main" id="{5E721BE0-5D53-95F8-279B-CEAF63430ADF}"/>
              </a:ext>
            </a:extLst>
          </p:cNvPr>
          <p:cNvSpPr>
            <a:spLocks noGrp="1"/>
          </p:cNvSpPr>
          <p:nvPr>
            <p:ph type="dt" sz="half" idx="2"/>
          </p:nvPr>
        </p:nvSpPr>
        <p:spPr>
          <a:xfrm>
            <a:off x="838200" y="6356350"/>
            <a:ext cx="2743200" cy="365125"/>
          </a:xfrm>
        </p:spPr>
        <p:txBody>
          <a:bodyPr/>
          <a:lstStyle/>
          <a:p>
            <a:r>
              <a:rPr lang="en-US" dirty="0"/>
              <a:t>2023</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err="1"/>
              <a:t>Nsw</a:t>
            </a:r>
            <a:r>
              <a:rPr lang="en-US" dirty="0"/>
              <a:t> grazing study</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12</a:t>
            </a:fld>
            <a:endParaRPr lang="en-US" dirty="0"/>
          </a:p>
        </p:txBody>
      </p:sp>
      <p:pic>
        <p:nvPicPr>
          <p:cNvPr id="20" name="Picture 19">
            <a:extLst>
              <a:ext uri="{FF2B5EF4-FFF2-40B4-BE49-F238E27FC236}">
                <a16:creationId xmlns:a16="http://schemas.microsoft.com/office/drawing/2014/main" id="{B0D47F69-DC99-F53C-137A-F0C43CE8224B}"/>
              </a:ext>
            </a:extLst>
          </p:cNvPr>
          <p:cNvPicPr>
            <a:picLocks noChangeAspect="1"/>
          </p:cNvPicPr>
          <p:nvPr/>
        </p:nvPicPr>
        <p:blipFill>
          <a:blip r:embed="rId3"/>
          <a:stretch>
            <a:fillRect/>
          </a:stretch>
        </p:blipFill>
        <p:spPr>
          <a:xfrm>
            <a:off x="10002965" y="2188236"/>
            <a:ext cx="1693369" cy="1240764"/>
          </a:xfrm>
          <a:prstGeom prst="rect">
            <a:avLst/>
          </a:prstGeom>
        </p:spPr>
      </p:pic>
      <p:pic>
        <p:nvPicPr>
          <p:cNvPr id="6" name="Picture 5">
            <a:extLst>
              <a:ext uri="{FF2B5EF4-FFF2-40B4-BE49-F238E27FC236}">
                <a16:creationId xmlns:a16="http://schemas.microsoft.com/office/drawing/2014/main" id="{45B06E80-A024-7399-174C-5DD4ED8E0431}"/>
              </a:ext>
            </a:extLst>
          </p:cNvPr>
          <p:cNvPicPr>
            <a:picLocks noChangeAspect="1"/>
          </p:cNvPicPr>
          <p:nvPr/>
        </p:nvPicPr>
        <p:blipFill>
          <a:blip r:embed="rId4"/>
          <a:stretch>
            <a:fillRect/>
          </a:stretch>
        </p:blipFill>
        <p:spPr>
          <a:xfrm>
            <a:off x="557378" y="1361661"/>
            <a:ext cx="8468195" cy="5359815"/>
          </a:xfrm>
          <a:prstGeom prst="rect">
            <a:avLst/>
          </a:prstGeom>
        </p:spPr>
      </p:pic>
    </p:spTree>
    <p:extLst>
      <p:ext uri="{BB962C8B-B14F-4D97-AF65-F5344CB8AC3E}">
        <p14:creationId xmlns:p14="http://schemas.microsoft.com/office/powerpoint/2010/main" val="101204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2812487" y="990766"/>
            <a:ext cx="10681826" cy="1016415"/>
          </a:xfrm>
        </p:spPr>
        <p:txBody>
          <a:bodyPr/>
          <a:lstStyle/>
          <a:p>
            <a:r>
              <a:rPr lang="en-US" dirty="0"/>
              <a:t>Geographic analysis</a:t>
            </a:r>
          </a:p>
        </p:txBody>
      </p:sp>
      <p:sp>
        <p:nvSpPr>
          <p:cNvPr id="2" name="Date Placeholder 1">
            <a:extLst>
              <a:ext uri="{FF2B5EF4-FFF2-40B4-BE49-F238E27FC236}">
                <a16:creationId xmlns:a16="http://schemas.microsoft.com/office/drawing/2014/main" id="{5E721BE0-5D53-95F8-279B-CEAF63430ADF}"/>
              </a:ext>
            </a:extLst>
          </p:cNvPr>
          <p:cNvSpPr>
            <a:spLocks noGrp="1"/>
          </p:cNvSpPr>
          <p:nvPr>
            <p:ph type="dt" sz="half" idx="2"/>
          </p:nvPr>
        </p:nvSpPr>
        <p:spPr>
          <a:xfrm>
            <a:off x="838200" y="6356350"/>
            <a:ext cx="2743200" cy="365125"/>
          </a:xfrm>
        </p:spPr>
        <p:txBody>
          <a:bodyPr/>
          <a:lstStyle/>
          <a:p>
            <a:r>
              <a:rPr lang="en-US" dirty="0"/>
              <a:t>2023</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err="1"/>
              <a:t>Nsw</a:t>
            </a:r>
            <a:r>
              <a:rPr lang="en-US" dirty="0"/>
              <a:t> grazing study</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13</a:t>
            </a:fld>
            <a:endParaRPr lang="en-US" dirty="0"/>
          </a:p>
        </p:txBody>
      </p:sp>
      <p:pic>
        <p:nvPicPr>
          <p:cNvPr id="4" name="Picture 3">
            <a:extLst>
              <a:ext uri="{FF2B5EF4-FFF2-40B4-BE49-F238E27FC236}">
                <a16:creationId xmlns:a16="http://schemas.microsoft.com/office/drawing/2014/main" id="{8AAC4699-9FC5-701F-DE82-309B03FB38C2}"/>
              </a:ext>
            </a:extLst>
          </p:cNvPr>
          <p:cNvPicPr>
            <a:picLocks noChangeAspect="1"/>
          </p:cNvPicPr>
          <p:nvPr/>
        </p:nvPicPr>
        <p:blipFill>
          <a:blip r:embed="rId3"/>
          <a:stretch>
            <a:fillRect/>
          </a:stretch>
        </p:blipFill>
        <p:spPr>
          <a:xfrm>
            <a:off x="-962526" y="-242434"/>
            <a:ext cx="5866746" cy="7822328"/>
          </a:xfrm>
          <a:prstGeom prst="rect">
            <a:avLst/>
          </a:prstGeom>
        </p:spPr>
      </p:pic>
      <p:sp>
        <p:nvSpPr>
          <p:cNvPr id="10" name="TextBox 9">
            <a:extLst>
              <a:ext uri="{FF2B5EF4-FFF2-40B4-BE49-F238E27FC236}">
                <a16:creationId xmlns:a16="http://schemas.microsoft.com/office/drawing/2014/main" id="{B92A5CD0-5D64-FF53-7513-94BB1DE4D812}"/>
              </a:ext>
            </a:extLst>
          </p:cNvPr>
          <p:cNvSpPr txBox="1"/>
          <p:nvPr/>
        </p:nvSpPr>
        <p:spPr>
          <a:xfrm>
            <a:off x="4961022" y="2594050"/>
            <a:ext cx="7230978" cy="307777"/>
          </a:xfrm>
          <a:prstGeom prst="rect">
            <a:avLst/>
          </a:prstGeom>
          <a:noFill/>
        </p:spPr>
        <p:txBody>
          <a:bodyPr wrap="square">
            <a:spAutoFit/>
          </a:bodyPr>
          <a:lstStyle/>
          <a:p>
            <a:r>
              <a:rPr lang="en-US" sz="1400" dirty="0"/>
              <a:t>https://public.tableau.com/shared/TR4QZWMDQ?:display_count=n&amp;:origin=viz_share_link</a:t>
            </a:r>
          </a:p>
        </p:txBody>
      </p:sp>
    </p:spTree>
    <p:extLst>
      <p:ext uri="{BB962C8B-B14F-4D97-AF65-F5344CB8AC3E}">
        <p14:creationId xmlns:p14="http://schemas.microsoft.com/office/powerpoint/2010/main" val="2701999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CD4EC34-A56A-4AFF-967C-7826E8491850}"/>
              </a:ext>
            </a:extLst>
          </p:cNvPr>
          <p:cNvSpPr>
            <a:spLocks noGrp="1"/>
          </p:cNvSpPr>
          <p:nvPr>
            <p:ph type="title"/>
          </p:nvPr>
        </p:nvSpPr>
        <p:spPr>
          <a:xfrm>
            <a:off x="79513" y="59634"/>
            <a:ext cx="5208104" cy="1043609"/>
          </a:xfrm>
        </p:spPr>
        <p:txBody>
          <a:bodyPr/>
          <a:lstStyle/>
          <a:p>
            <a:r>
              <a:rPr lang="en-US" noProof="0" dirty="0"/>
              <a:t>Summary &amp; next steps</a:t>
            </a:r>
            <a:endParaRPr lang="en-US" dirty="0"/>
          </a:p>
        </p:txBody>
      </p:sp>
      <p:sp>
        <p:nvSpPr>
          <p:cNvPr id="21" name="Text Placeholder 20">
            <a:extLst>
              <a:ext uri="{FF2B5EF4-FFF2-40B4-BE49-F238E27FC236}">
                <a16:creationId xmlns:a16="http://schemas.microsoft.com/office/drawing/2014/main" id="{1ACAAE1E-C644-4F5F-B013-E7D2D2C82E71}"/>
              </a:ext>
            </a:extLst>
          </p:cNvPr>
          <p:cNvSpPr>
            <a:spLocks noGrp="1"/>
          </p:cNvSpPr>
          <p:nvPr>
            <p:ph type="body" sz="quarter" idx="16"/>
          </p:nvPr>
        </p:nvSpPr>
        <p:spPr>
          <a:xfrm>
            <a:off x="7762672" y="1265"/>
            <a:ext cx="4422906" cy="6927855"/>
          </a:xfrm>
        </p:spPr>
        <p:txBody>
          <a:bodyPr/>
          <a:lstStyle/>
          <a:p>
            <a:r>
              <a:rPr lang="en-US" dirty="0"/>
              <a:t>While soil health is likely impacted by the kind of animal, the amount of droppings dispersed throughout, and the forage available, there is room for further analysis and data regarding:</a:t>
            </a:r>
          </a:p>
          <a:p>
            <a:endParaRPr lang="en-US" dirty="0"/>
          </a:p>
          <a:p>
            <a:pPr marL="285750" indent="-285750">
              <a:buFont typeface="Arial" panose="020B0604020202020204" pitchFamily="34" charset="0"/>
              <a:buChar char="•"/>
            </a:pPr>
            <a:r>
              <a:rPr lang="en-US" dirty="0"/>
              <a:t>Seasonality of forage</a:t>
            </a:r>
          </a:p>
          <a:p>
            <a:pPr marL="285750" indent="-285750">
              <a:buFont typeface="Arial" panose="020B0604020202020204" pitchFamily="34" charset="0"/>
              <a:buChar char="•"/>
            </a:pPr>
            <a:r>
              <a:rPr lang="en-US" dirty="0"/>
              <a:t>Track of grazing over time</a:t>
            </a:r>
          </a:p>
          <a:p>
            <a:pPr marL="285750" indent="-285750">
              <a:buFont typeface="Arial" panose="020B0604020202020204" pitchFamily="34" charset="0"/>
              <a:buChar char="•"/>
            </a:pPr>
            <a:r>
              <a:rPr lang="en-US" dirty="0"/>
              <a:t>Livestock count</a:t>
            </a:r>
          </a:p>
          <a:p>
            <a:pPr marL="285750" indent="-285750">
              <a:buFont typeface="Arial" panose="020B0604020202020204" pitchFamily="34" charset="0"/>
              <a:buChar char="•"/>
            </a:pPr>
            <a:r>
              <a:rPr lang="en-US" dirty="0"/>
              <a:t>Calculate square footage of dung per animal per acre </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p:txBody>
      </p:sp>
      <p:sp>
        <p:nvSpPr>
          <p:cNvPr id="2" name="Date Placeholder 1">
            <a:extLst>
              <a:ext uri="{FF2B5EF4-FFF2-40B4-BE49-F238E27FC236}">
                <a16:creationId xmlns:a16="http://schemas.microsoft.com/office/drawing/2014/main" id="{77F5A6A3-6FE9-C2D8-357D-2D7B1DBB0FD8}"/>
              </a:ext>
            </a:extLst>
          </p:cNvPr>
          <p:cNvSpPr>
            <a:spLocks noGrp="1"/>
          </p:cNvSpPr>
          <p:nvPr>
            <p:ph type="dt" sz="half" idx="10"/>
          </p:nvPr>
        </p:nvSpPr>
        <p:spPr>
          <a:xfrm>
            <a:off x="838200" y="6356350"/>
            <a:ext cx="2743200" cy="365125"/>
          </a:xfrm>
        </p:spPr>
        <p:txBody>
          <a:bodyPr/>
          <a:lstStyle/>
          <a:p>
            <a:r>
              <a:rPr lang="en-US" dirty="0"/>
              <a:t>2023</a:t>
            </a:r>
          </a:p>
        </p:txBody>
      </p:sp>
      <p:sp>
        <p:nvSpPr>
          <p:cNvPr id="3" name="Footer Placeholder 2">
            <a:extLst>
              <a:ext uri="{FF2B5EF4-FFF2-40B4-BE49-F238E27FC236}">
                <a16:creationId xmlns:a16="http://schemas.microsoft.com/office/drawing/2014/main" id="{CEAB7E33-6C5A-49D2-AA9F-51E7DEA11D3B}"/>
              </a:ext>
            </a:extLst>
          </p:cNvPr>
          <p:cNvSpPr>
            <a:spLocks noGrp="1"/>
          </p:cNvSpPr>
          <p:nvPr>
            <p:ph type="ftr" sz="quarter" idx="11"/>
          </p:nvPr>
        </p:nvSpPr>
        <p:spPr>
          <a:xfrm>
            <a:off x="4038600" y="6356350"/>
            <a:ext cx="4114800" cy="365125"/>
          </a:xfrm>
        </p:spPr>
        <p:txBody>
          <a:bodyPr/>
          <a:lstStyle/>
          <a:p>
            <a:r>
              <a:rPr lang="en-US" dirty="0" err="1"/>
              <a:t>Nsw</a:t>
            </a:r>
            <a:r>
              <a:rPr lang="en-US" dirty="0"/>
              <a:t> grazing study</a:t>
            </a:r>
          </a:p>
        </p:txBody>
      </p:sp>
      <p:sp>
        <p:nvSpPr>
          <p:cNvPr id="4" name="Slide Number Placeholder 3">
            <a:extLst>
              <a:ext uri="{FF2B5EF4-FFF2-40B4-BE49-F238E27FC236}">
                <a16:creationId xmlns:a16="http://schemas.microsoft.com/office/drawing/2014/main" id="{F0D5A82B-E666-4FD6-A993-84ED558D3B3A}"/>
              </a:ext>
            </a:extLst>
          </p:cNvPr>
          <p:cNvSpPr>
            <a:spLocks noGrp="1"/>
          </p:cNvSpPr>
          <p:nvPr>
            <p:ph type="sldNum" sz="quarter" idx="12"/>
          </p:nvPr>
        </p:nvSpPr>
        <p:spPr>
          <a:xfrm>
            <a:off x="8610600" y="6356350"/>
            <a:ext cx="2743200" cy="365125"/>
          </a:xfrm>
        </p:spPr>
        <p:txBody>
          <a:bodyPr/>
          <a:lstStyle/>
          <a:p>
            <a:fld id="{EA87306C-81BA-4795-A5CA-9392456A8C1E}" type="slidenum">
              <a:rPr lang="en-US" smtClean="0"/>
              <a:pPr/>
              <a:t>14</a:t>
            </a:fld>
            <a:endParaRPr lang="en-US" dirty="0"/>
          </a:p>
        </p:txBody>
      </p:sp>
      <p:pic>
        <p:nvPicPr>
          <p:cNvPr id="6" name="Picture 5">
            <a:extLst>
              <a:ext uri="{FF2B5EF4-FFF2-40B4-BE49-F238E27FC236}">
                <a16:creationId xmlns:a16="http://schemas.microsoft.com/office/drawing/2014/main" id="{2F685BCC-F91E-0896-01A2-2B3D9383B1ED}"/>
              </a:ext>
            </a:extLst>
          </p:cNvPr>
          <p:cNvPicPr>
            <a:picLocks noChangeAspect="1"/>
          </p:cNvPicPr>
          <p:nvPr/>
        </p:nvPicPr>
        <p:blipFill>
          <a:blip r:embed="rId2"/>
          <a:stretch>
            <a:fillRect/>
          </a:stretch>
        </p:blipFill>
        <p:spPr>
          <a:xfrm>
            <a:off x="-16150" y="1125736"/>
            <a:ext cx="7778822" cy="5748387"/>
          </a:xfrm>
          <a:prstGeom prst="rect">
            <a:avLst/>
          </a:prstGeom>
        </p:spPr>
      </p:pic>
    </p:spTree>
    <p:extLst>
      <p:ext uri="{BB962C8B-B14F-4D97-AF65-F5344CB8AC3E}">
        <p14:creationId xmlns:p14="http://schemas.microsoft.com/office/powerpoint/2010/main" val="204619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1D9B171E-A37E-4DB5-A2AC-F8C4778DB6C6}"/>
              </a:ext>
            </a:extLst>
          </p:cNvPr>
          <p:cNvSpPr>
            <a:spLocks noGrp="1"/>
          </p:cNvSpPr>
          <p:nvPr>
            <p:ph type="title"/>
          </p:nvPr>
        </p:nvSpPr>
        <p:spPr>
          <a:xfrm>
            <a:off x="809568" y="1151408"/>
            <a:ext cx="4028188" cy="1633067"/>
          </a:xfrm>
        </p:spPr>
        <p:txBody>
          <a:bodyPr/>
          <a:lstStyle/>
          <a:p>
            <a:r>
              <a:rPr lang="en-US" dirty="0"/>
              <a:t>RECOMMENDATIONS</a:t>
            </a:r>
          </a:p>
        </p:txBody>
      </p:sp>
      <p:pic>
        <p:nvPicPr>
          <p:cNvPr id="60" name="Picture Placeholder 59" descr="A picture containing grass sprouting">
            <a:extLst>
              <a:ext uri="{FF2B5EF4-FFF2-40B4-BE49-F238E27FC236}">
                <a16:creationId xmlns:a16="http://schemas.microsoft.com/office/drawing/2014/main" id="{203BE455-3949-41E3-AD2E-8F6C87C38369}"/>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l="35" r="35"/>
          <a:stretch/>
        </p:blipFill>
        <p:spPr>
          <a:xfrm>
            <a:off x="4837756" y="-50800"/>
            <a:ext cx="7354243" cy="2862470"/>
          </a:xfrm>
        </p:spPr>
      </p:pic>
      <p:sp>
        <p:nvSpPr>
          <p:cNvPr id="5" name="Text Placeholder 4">
            <a:extLst>
              <a:ext uri="{FF2B5EF4-FFF2-40B4-BE49-F238E27FC236}">
                <a16:creationId xmlns:a16="http://schemas.microsoft.com/office/drawing/2014/main" id="{7A5259B6-9592-490D-9692-23A6DD900E14}"/>
              </a:ext>
            </a:extLst>
          </p:cNvPr>
          <p:cNvSpPr>
            <a:spLocks noGrp="1"/>
          </p:cNvSpPr>
          <p:nvPr>
            <p:ph type="body" sz="quarter" idx="16"/>
          </p:nvPr>
        </p:nvSpPr>
        <p:spPr>
          <a:xfrm>
            <a:off x="108528" y="2886939"/>
            <a:ext cx="4953000" cy="379504"/>
          </a:xfrm>
        </p:spPr>
        <p:txBody>
          <a:bodyPr/>
          <a:lstStyle/>
          <a:p>
            <a:r>
              <a:rPr lang="en-US" dirty="0"/>
              <a:t>GOAT PILE</a:t>
            </a:r>
          </a:p>
        </p:txBody>
      </p:sp>
      <p:sp>
        <p:nvSpPr>
          <p:cNvPr id="3" name="Text Placeholder 2">
            <a:extLst>
              <a:ext uri="{FF2B5EF4-FFF2-40B4-BE49-F238E27FC236}">
                <a16:creationId xmlns:a16="http://schemas.microsoft.com/office/drawing/2014/main" id="{2640E91D-18E5-4731-B64D-89FA6D338F8D}"/>
              </a:ext>
            </a:extLst>
          </p:cNvPr>
          <p:cNvSpPr>
            <a:spLocks noGrp="1"/>
          </p:cNvSpPr>
          <p:nvPr>
            <p:ph type="body" sz="quarter" idx="12"/>
          </p:nvPr>
        </p:nvSpPr>
        <p:spPr>
          <a:xfrm>
            <a:off x="108528" y="3246971"/>
            <a:ext cx="4372033" cy="715561"/>
          </a:xfrm>
        </p:spPr>
        <p:txBody>
          <a:bodyPr>
            <a:normAutofit fontScale="92500" lnSpcReduction="10000"/>
          </a:bodyPr>
          <a:lstStyle/>
          <a:p>
            <a:pPr marL="285750" indent="-285750">
              <a:buFont typeface="Arial" panose="020B0604020202020204" pitchFamily="34" charset="0"/>
              <a:buChar char="•"/>
            </a:pPr>
            <a:r>
              <a:rPr lang="en-US" dirty="0"/>
              <a:t>GET ABSOLUTELY BURIED BY A PILE OF BABY GOATS OR SHEEP AS SOON AS POSSIBLE</a:t>
            </a:r>
          </a:p>
        </p:txBody>
      </p:sp>
      <p:sp>
        <p:nvSpPr>
          <p:cNvPr id="7" name="Text Placeholder 6">
            <a:extLst>
              <a:ext uri="{FF2B5EF4-FFF2-40B4-BE49-F238E27FC236}">
                <a16:creationId xmlns:a16="http://schemas.microsoft.com/office/drawing/2014/main" id="{0507607F-9E24-4250-8615-A5CB61BA54C6}"/>
              </a:ext>
            </a:extLst>
          </p:cNvPr>
          <p:cNvSpPr>
            <a:spLocks noGrp="1"/>
          </p:cNvSpPr>
          <p:nvPr>
            <p:ph type="body" sz="quarter" idx="18"/>
          </p:nvPr>
        </p:nvSpPr>
        <p:spPr>
          <a:xfrm>
            <a:off x="130948" y="4219938"/>
            <a:ext cx="4953000" cy="379504"/>
          </a:xfrm>
        </p:spPr>
        <p:txBody>
          <a:bodyPr/>
          <a:lstStyle/>
          <a:p>
            <a:r>
              <a:rPr lang="en-US" dirty="0"/>
              <a:t>Intensive grazing</a:t>
            </a:r>
          </a:p>
        </p:txBody>
      </p:sp>
      <p:sp>
        <p:nvSpPr>
          <p:cNvPr id="6" name="Text Placeholder 5">
            <a:extLst>
              <a:ext uri="{FF2B5EF4-FFF2-40B4-BE49-F238E27FC236}">
                <a16:creationId xmlns:a16="http://schemas.microsoft.com/office/drawing/2014/main" id="{653FA3EF-7124-4E69-8D7C-68B2154F6E6F}"/>
              </a:ext>
            </a:extLst>
          </p:cNvPr>
          <p:cNvSpPr>
            <a:spLocks noGrp="1"/>
          </p:cNvSpPr>
          <p:nvPr>
            <p:ph type="body" sz="quarter" idx="17"/>
          </p:nvPr>
        </p:nvSpPr>
        <p:spPr>
          <a:xfrm>
            <a:off x="130948" y="4568578"/>
            <a:ext cx="4711888" cy="1776425"/>
          </a:xfrm>
        </p:spPr>
        <p:txBody>
          <a:bodyPr>
            <a:normAutofit/>
          </a:bodyPr>
          <a:lstStyle/>
          <a:p>
            <a:pPr marL="285750" indent="-285750">
              <a:buFont typeface="Arial" panose="020B0604020202020204" pitchFamily="34" charset="0"/>
              <a:buChar char="•"/>
            </a:pPr>
            <a:r>
              <a:rPr lang="en-US" dirty="0"/>
              <a:t>Targeted Grazing</a:t>
            </a:r>
          </a:p>
          <a:p>
            <a:pPr marL="285750" indent="-285750">
              <a:buFont typeface="Arial" panose="020B0604020202020204" pitchFamily="34" charset="0"/>
              <a:buChar char="•"/>
            </a:pPr>
            <a:r>
              <a:rPr lang="en-US" dirty="0"/>
              <a:t>Calculation of animal per acre</a:t>
            </a:r>
          </a:p>
          <a:p>
            <a:pPr marL="285750" indent="-285750">
              <a:buFont typeface="Arial" panose="020B0604020202020204" pitchFamily="34" charset="0"/>
              <a:buChar char="•"/>
            </a:pPr>
            <a:r>
              <a:rPr lang="en-US" dirty="0"/>
              <a:t>Seasonally available forage </a:t>
            </a:r>
          </a:p>
          <a:p>
            <a:pPr marL="285750" indent="-285750">
              <a:buFont typeface="Arial" panose="020B0604020202020204" pitchFamily="34" charset="0"/>
              <a:buChar char="•"/>
            </a:pPr>
            <a:r>
              <a:rPr lang="en-US" dirty="0"/>
              <a:t>Optimized growth time</a:t>
            </a:r>
          </a:p>
          <a:p>
            <a:pPr marL="285750" indent="-285750">
              <a:buFont typeface="Arial" panose="020B0604020202020204" pitchFamily="34" charset="0"/>
              <a:buChar char="•"/>
            </a:pPr>
            <a:r>
              <a:rPr lang="en-US" dirty="0"/>
              <a:t>Minimal soil disturbance</a:t>
            </a:r>
          </a:p>
          <a:p>
            <a:pPr marL="285750" indent="-285750">
              <a:buFont typeface="Arial" panose="020B0604020202020204" pitchFamily="34" charset="0"/>
              <a:buChar char="•"/>
            </a:pPr>
            <a:r>
              <a:rPr lang="en-US" dirty="0"/>
              <a:t>Maximum dung dispersal</a:t>
            </a:r>
          </a:p>
        </p:txBody>
      </p:sp>
      <p:sp>
        <p:nvSpPr>
          <p:cNvPr id="2" name="Date Placeholder 1">
            <a:extLst>
              <a:ext uri="{FF2B5EF4-FFF2-40B4-BE49-F238E27FC236}">
                <a16:creationId xmlns:a16="http://schemas.microsoft.com/office/drawing/2014/main" id="{917904B9-3524-9FC6-D305-693EEFC9315C}"/>
              </a:ext>
            </a:extLst>
          </p:cNvPr>
          <p:cNvSpPr>
            <a:spLocks noGrp="1"/>
          </p:cNvSpPr>
          <p:nvPr>
            <p:ph type="dt" sz="half" idx="2"/>
          </p:nvPr>
        </p:nvSpPr>
        <p:spPr>
          <a:xfrm>
            <a:off x="838200" y="6356350"/>
            <a:ext cx="2743200" cy="365125"/>
          </a:xfrm>
        </p:spPr>
        <p:txBody>
          <a:bodyPr/>
          <a:lstStyle/>
          <a:p>
            <a:r>
              <a:rPr lang="en-US" dirty="0"/>
              <a:t>2023</a:t>
            </a:r>
          </a:p>
        </p:txBody>
      </p:sp>
      <p:sp>
        <p:nvSpPr>
          <p:cNvPr id="35" name="Footer Placeholder 34">
            <a:extLst>
              <a:ext uri="{FF2B5EF4-FFF2-40B4-BE49-F238E27FC236}">
                <a16:creationId xmlns:a16="http://schemas.microsoft.com/office/drawing/2014/main" id="{359ECB67-53CE-46F0-8F4C-CF75ABD549B6}"/>
              </a:ext>
            </a:extLst>
          </p:cNvPr>
          <p:cNvSpPr>
            <a:spLocks noGrp="1"/>
          </p:cNvSpPr>
          <p:nvPr>
            <p:ph type="ftr" sz="quarter" idx="3"/>
          </p:nvPr>
        </p:nvSpPr>
        <p:spPr>
          <a:xfrm>
            <a:off x="4038600" y="6356350"/>
            <a:ext cx="4114800" cy="365125"/>
          </a:xfrm>
        </p:spPr>
        <p:txBody>
          <a:bodyPr/>
          <a:lstStyle/>
          <a:p>
            <a:r>
              <a:rPr lang="en-US" dirty="0"/>
              <a:t>NSW GRAZING STUDY</a:t>
            </a:r>
          </a:p>
        </p:txBody>
      </p:sp>
      <p:sp>
        <p:nvSpPr>
          <p:cNvPr id="36" name="Slide Number Placeholder 35">
            <a:extLst>
              <a:ext uri="{FF2B5EF4-FFF2-40B4-BE49-F238E27FC236}">
                <a16:creationId xmlns:a16="http://schemas.microsoft.com/office/drawing/2014/main" id="{4224E8B4-C6BD-4998-8E02-7B2861BBB464}"/>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15</a:t>
            </a:fld>
            <a:endParaRPr lang="en-US" dirty="0"/>
          </a:p>
        </p:txBody>
      </p:sp>
      <p:sp>
        <p:nvSpPr>
          <p:cNvPr id="56" name="Rectangle 55">
            <a:extLst>
              <a:ext uri="{FF2B5EF4-FFF2-40B4-BE49-F238E27FC236}">
                <a16:creationId xmlns:a16="http://schemas.microsoft.com/office/drawing/2014/main" id="{B1A47241-52E5-4D60-BFBB-CDEA5AE2B29A}"/>
              </a:ext>
              <a:ext uri="{C183D7F6-B498-43B3-948B-1728B52AA6E4}">
                <adec:decorative xmlns:adec="http://schemas.microsoft.com/office/drawing/2017/decorative" val="1"/>
              </a:ext>
            </a:extLst>
          </p:cNvPr>
          <p:cNvSpPr/>
          <p:nvPr/>
        </p:nvSpPr>
        <p:spPr>
          <a:xfrm>
            <a:off x="0" y="-1"/>
            <a:ext cx="6095999" cy="2139951"/>
          </a:xfrm>
          <a:prstGeom prst="rect">
            <a:avLst/>
          </a:pr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E9765E30-E8F7-72F8-2DEE-D7081D1F99E8}"/>
              </a:ext>
            </a:extLst>
          </p:cNvPr>
          <p:cNvPicPr>
            <a:picLocks noChangeAspect="1"/>
          </p:cNvPicPr>
          <p:nvPr/>
        </p:nvPicPr>
        <p:blipFill>
          <a:blip r:embed="rId4"/>
          <a:stretch>
            <a:fillRect/>
          </a:stretch>
        </p:blipFill>
        <p:spPr>
          <a:xfrm>
            <a:off x="4831626" y="-165573"/>
            <a:ext cx="7354243" cy="5441632"/>
          </a:xfrm>
          <a:prstGeom prst="rect">
            <a:avLst/>
          </a:prstGeom>
        </p:spPr>
      </p:pic>
      <p:pic>
        <p:nvPicPr>
          <p:cNvPr id="9" name="Picture 8" descr="A group of white goats lying down in hay&#10;&#10;Description automatically generated">
            <a:extLst>
              <a:ext uri="{FF2B5EF4-FFF2-40B4-BE49-F238E27FC236}">
                <a16:creationId xmlns:a16="http://schemas.microsoft.com/office/drawing/2014/main" id="{DF644187-475B-9F1B-92F6-54C1E2E1ECDC}"/>
              </a:ext>
            </a:extLst>
          </p:cNvPr>
          <p:cNvPicPr>
            <a:picLocks noChangeAspect="1"/>
          </p:cNvPicPr>
          <p:nvPr/>
        </p:nvPicPr>
        <p:blipFill>
          <a:blip r:embed="rId5"/>
          <a:stretch>
            <a:fillRect/>
          </a:stretch>
        </p:blipFill>
        <p:spPr>
          <a:xfrm>
            <a:off x="4590203" y="-1151241"/>
            <a:ext cx="8262762" cy="7253716"/>
          </a:xfrm>
          <a:prstGeom prst="rect">
            <a:avLst/>
          </a:prstGeom>
        </p:spPr>
      </p:pic>
    </p:spTree>
    <p:extLst>
      <p:ext uri="{BB962C8B-B14F-4D97-AF65-F5344CB8AC3E}">
        <p14:creationId xmlns:p14="http://schemas.microsoft.com/office/powerpoint/2010/main" val="323263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8B0A0B61-E44C-4C98-A84B-B96C81DA5816}"/>
              </a:ext>
            </a:extLst>
          </p:cNvPr>
          <p:cNvSpPr>
            <a:spLocks noGrp="1"/>
          </p:cNvSpPr>
          <p:nvPr>
            <p:ph type="title"/>
          </p:nvPr>
        </p:nvSpPr>
        <p:spPr/>
        <p:txBody>
          <a:bodyPr/>
          <a:lstStyle/>
          <a:p>
            <a:r>
              <a:rPr lang="en-US" dirty="0"/>
              <a:t>Thank you</a:t>
            </a:r>
          </a:p>
        </p:txBody>
      </p:sp>
      <p:sp>
        <p:nvSpPr>
          <p:cNvPr id="9" name="Text Placeholder 8">
            <a:extLst>
              <a:ext uri="{FF2B5EF4-FFF2-40B4-BE49-F238E27FC236}">
                <a16:creationId xmlns:a16="http://schemas.microsoft.com/office/drawing/2014/main" id="{0BF8A3EA-3C0A-457C-ACBD-FA9FBF4DCB9F}"/>
              </a:ext>
            </a:extLst>
          </p:cNvPr>
          <p:cNvSpPr>
            <a:spLocks noGrp="1"/>
          </p:cNvSpPr>
          <p:nvPr>
            <p:ph type="body" sz="quarter" idx="14"/>
          </p:nvPr>
        </p:nvSpPr>
        <p:spPr>
          <a:xfrm>
            <a:off x="1363752" y="3976758"/>
            <a:ext cx="3254821" cy="2083230"/>
          </a:xfrm>
        </p:spPr>
        <p:txBody>
          <a:bodyPr/>
          <a:lstStyle/>
          <a:p>
            <a:r>
              <a:rPr lang="en-US" dirty="0"/>
              <a:t>Mel Beall​​</a:t>
            </a:r>
          </a:p>
          <a:p>
            <a:endParaRPr lang="en-US" dirty="0"/>
          </a:p>
          <a:p>
            <a:r>
              <a:rPr lang="en-US" dirty="0"/>
              <a:t>Nashville Software School​</a:t>
            </a:r>
          </a:p>
          <a:p>
            <a:endParaRPr lang="en-US" dirty="0"/>
          </a:p>
          <a:p>
            <a:r>
              <a:rPr lang="en-US" dirty="0"/>
              <a:t>Data Analysis Cohort 9</a:t>
            </a:r>
          </a:p>
          <a:p>
            <a:endParaRPr lang="en-US" dirty="0"/>
          </a:p>
          <a:p>
            <a:endParaRPr lang="en-US" dirty="0"/>
          </a:p>
        </p:txBody>
      </p:sp>
      <p:sp>
        <p:nvSpPr>
          <p:cNvPr id="2" name="Date Placeholder 1">
            <a:extLst>
              <a:ext uri="{FF2B5EF4-FFF2-40B4-BE49-F238E27FC236}">
                <a16:creationId xmlns:a16="http://schemas.microsoft.com/office/drawing/2014/main" id="{16423744-CF53-EEB5-98F5-93E49C1F8AF2}"/>
              </a:ext>
            </a:extLst>
          </p:cNvPr>
          <p:cNvSpPr>
            <a:spLocks noGrp="1"/>
          </p:cNvSpPr>
          <p:nvPr>
            <p:ph type="dt" sz="half" idx="10"/>
          </p:nvPr>
        </p:nvSpPr>
        <p:spPr/>
        <p:txBody>
          <a:bodyPr/>
          <a:lstStyle/>
          <a:p>
            <a:r>
              <a:rPr lang="en-US" dirty="0"/>
              <a:t>2023</a:t>
            </a:r>
          </a:p>
        </p:txBody>
      </p:sp>
      <p:pic>
        <p:nvPicPr>
          <p:cNvPr id="18" name="Picture Placeholder 15" descr="A picture of a field of grass sprouting">
            <a:extLst>
              <a:ext uri="{FF2B5EF4-FFF2-40B4-BE49-F238E27FC236}">
                <a16:creationId xmlns:a16="http://schemas.microsoft.com/office/drawing/2014/main" id="{594B2289-B469-43CF-B394-071C6B0A4DD5}"/>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t="95" b="95"/>
          <a:stretch/>
        </p:blipFill>
        <p:spPr/>
      </p:pic>
      <p:sp>
        <p:nvSpPr>
          <p:cNvPr id="3" name="Footer Placeholder 2">
            <a:extLst>
              <a:ext uri="{FF2B5EF4-FFF2-40B4-BE49-F238E27FC236}">
                <a16:creationId xmlns:a16="http://schemas.microsoft.com/office/drawing/2014/main" id="{45AB52D9-2BE1-41EE-B28C-4DEDAEFD750F}"/>
              </a:ext>
            </a:extLst>
          </p:cNvPr>
          <p:cNvSpPr>
            <a:spLocks noGrp="1"/>
          </p:cNvSpPr>
          <p:nvPr>
            <p:ph type="ftr" sz="quarter" idx="3"/>
          </p:nvPr>
        </p:nvSpPr>
        <p:spPr/>
        <p:txBody>
          <a:bodyPr/>
          <a:lstStyle/>
          <a:p>
            <a:r>
              <a:rPr lang="en-US" dirty="0"/>
              <a:t>NSW Grazing Study</a:t>
            </a:r>
          </a:p>
        </p:txBody>
      </p:sp>
      <p:sp>
        <p:nvSpPr>
          <p:cNvPr id="4" name="Slide Number Placeholder 3">
            <a:extLst>
              <a:ext uri="{FF2B5EF4-FFF2-40B4-BE49-F238E27FC236}">
                <a16:creationId xmlns:a16="http://schemas.microsoft.com/office/drawing/2014/main" id="{D48E7CB9-A0ED-4EB9-BBDE-0C1004C498B9}"/>
              </a:ext>
            </a:extLst>
          </p:cNvPr>
          <p:cNvSpPr>
            <a:spLocks noGrp="1"/>
          </p:cNvSpPr>
          <p:nvPr>
            <p:ph type="sldNum" sz="quarter" idx="4"/>
          </p:nvPr>
        </p:nvSpPr>
        <p:spPr/>
        <p:txBody>
          <a:bodyPr/>
          <a:lstStyle/>
          <a:p>
            <a:fld id="{EA87306C-81BA-4795-A5CA-9392456A8C1E}" type="slidenum">
              <a:rPr lang="en-US" smtClean="0"/>
              <a:pPr/>
              <a:t>16</a:t>
            </a:fld>
            <a:endParaRPr lang="en-US" dirty="0"/>
          </a:p>
        </p:txBody>
      </p:sp>
      <p:pic>
        <p:nvPicPr>
          <p:cNvPr id="13" name="Picture 12">
            <a:extLst>
              <a:ext uri="{FF2B5EF4-FFF2-40B4-BE49-F238E27FC236}">
                <a16:creationId xmlns:a16="http://schemas.microsoft.com/office/drawing/2014/main" id="{CAB69AB6-BA1F-96B6-6C3D-5D16BA9C9B2B}"/>
              </a:ext>
            </a:extLst>
          </p:cNvPr>
          <p:cNvPicPr>
            <a:picLocks noChangeAspect="1"/>
          </p:cNvPicPr>
          <p:nvPr/>
        </p:nvPicPr>
        <p:blipFill>
          <a:blip r:embed="rId3"/>
          <a:stretch>
            <a:fillRect/>
          </a:stretch>
        </p:blipFill>
        <p:spPr>
          <a:xfrm>
            <a:off x="5511344" y="0"/>
            <a:ext cx="6778049" cy="6858000"/>
          </a:xfrm>
          <a:prstGeom prst="rect">
            <a:avLst/>
          </a:prstGeom>
        </p:spPr>
      </p:pic>
    </p:spTree>
    <p:extLst>
      <p:ext uri="{BB962C8B-B14F-4D97-AF65-F5344CB8AC3E}">
        <p14:creationId xmlns:p14="http://schemas.microsoft.com/office/powerpoint/2010/main" val="1851646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CDA2767E-38F3-49F7-BE02-EA3E6C7C8096}"/>
              </a:ext>
            </a:extLst>
          </p:cNvPr>
          <p:cNvSpPr>
            <a:spLocks noGrp="1"/>
          </p:cNvSpPr>
          <p:nvPr>
            <p:ph type="title"/>
          </p:nvPr>
        </p:nvSpPr>
        <p:spPr>
          <a:xfrm>
            <a:off x="744731" y="689950"/>
            <a:ext cx="2743200" cy="738664"/>
          </a:xfrm>
        </p:spPr>
        <p:txBody>
          <a:bodyPr/>
          <a:lstStyle/>
          <a:p>
            <a:r>
              <a:rPr lang="en-US" noProof="0" dirty="0"/>
              <a:t>Motivation</a:t>
            </a:r>
            <a:endParaRPr lang="en-US" dirty="0"/>
          </a:p>
        </p:txBody>
      </p:sp>
      <p:sp>
        <p:nvSpPr>
          <p:cNvPr id="22" name="Text Placeholder 21">
            <a:extLst>
              <a:ext uri="{FF2B5EF4-FFF2-40B4-BE49-F238E27FC236}">
                <a16:creationId xmlns:a16="http://schemas.microsoft.com/office/drawing/2014/main" id="{322BD54C-AB8D-4B3B-836D-ABFFFE5D70BE}"/>
              </a:ext>
            </a:extLst>
          </p:cNvPr>
          <p:cNvSpPr>
            <a:spLocks noGrp="1"/>
          </p:cNvSpPr>
          <p:nvPr>
            <p:ph type="body" sz="quarter" idx="16"/>
          </p:nvPr>
        </p:nvSpPr>
        <p:spPr>
          <a:xfrm>
            <a:off x="4272320" y="36425"/>
            <a:ext cx="3433138" cy="426393"/>
          </a:xfrm>
        </p:spPr>
        <p:txBody>
          <a:bodyPr/>
          <a:lstStyle/>
          <a:p>
            <a:r>
              <a:rPr lang="en-US" dirty="0"/>
              <a:t>Stress Relief</a:t>
            </a:r>
          </a:p>
        </p:txBody>
      </p:sp>
      <p:sp>
        <p:nvSpPr>
          <p:cNvPr id="23" name="Text Placeholder 22">
            <a:extLst>
              <a:ext uri="{FF2B5EF4-FFF2-40B4-BE49-F238E27FC236}">
                <a16:creationId xmlns:a16="http://schemas.microsoft.com/office/drawing/2014/main" id="{B36D4B3E-84DA-44C7-A6BE-5A3E2200511C}"/>
              </a:ext>
            </a:extLst>
          </p:cNvPr>
          <p:cNvSpPr>
            <a:spLocks noGrp="1"/>
          </p:cNvSpPr>
          <p:nvPr>
            <p:ph type="body" sz="quarter" idx="17"/>
          </p:nvPr>
        </p:nvSpPr>
        <p:spPr>
          <a:xfrm>
            <a:off x="8036008" y="16209"/>
            <a:ext cx="3433138" cy="426393"/>
          </a:xfrm>
        </p:spPr>
        <p:txBody>
          <a:bodyPr/>
          <a:lstStyle/>
          <a:p>
            <a:r>
              <a:rPr lang="en-US" dirty="0"/>
              <a:t>Yarn obsession</a:t>
            </a:r>
          </a:p>
        </p:txBody>
      </p:sp>
      <p:sp>
        <p:nvSpPr>
          <p:cNvPr id="18" name="Text Placeholder 17">
            <a:extLst>
              <a:ext uri="{FF2B5EF4-FFF2-40B4-BE49-F238E27FC236}">
                <a16:creationId xmlns:a16="http://schemas.microsoft.com/office/drawing/2014/main" id="{62192F0C-65C9-4E6D-9314-81FB7E4DB469}"/>
              </a:ext>
            </a:extLst>
          </p:cNvPr>
          <p:cNvSpPr>
            <a:spLocks noGrp="1"/>
          </p:cNvSpPr>
          <p:nvPr>
            <p:ph type="body" sz="quarter" idx="12"/>
          </p:nvPr>
        </p:nvSpPr>
        <p:spPr>
          <a:xfrm>
            <a:off x="4289874" y="386597"/>
            <a:ext cx="1366085" cy="1257767"/>
          </a:xfrm>
        </p:spPr>
        <p:txBody>
          <a:bodyPr/>
          <a:lstStyle/>
          <a:p>
            <a:r>
              <a:rPr lang="en-US" sz="1400" dirty="0"/>
              <a:t>KNIT LIKE GRANDMA</a:t>
            </a:r>
          </a:p>
        </p:txBody>
      </p:sp>
      <p:sp>
        <p:nvSpPr>
          <p:cNvPr id="19" name="Text Placeholder 18">
            <a:extLst>
              <a:ext uri="{FF2B5EF4-FFF2-40B4-BE49-F238E27FC236}">
                <a16:creationId xmlns:a16="http://schemas.microsoft.com/office/drawing/2014/main" id="{41F484C5-3EB9-4664-93EB-E81179E953BB}"/>
              </a:ext>
            </a:extLst>
          </p:cNvPr>
          <p:cNvSpPr>
            <a:spLocks noGrp="1"/>
          </p:cNvSpPr>
          <p:nvPr>
            <p:ph type="body" sz="quarter" idx="13"/>
          </p:nvPr>
        </p:nvSpPr>
        <p:spPr>
          <a:xfrm>
            <a:off x="8999414" y="396617"/>
            <a:ext cx="1062581" cy="1361718"/>
          </a:xfrm>
        </p:spPr>
        <p:txBody>
          <a:bodyPr/>
          <a:lstStyle/>
          <a:p>
            <a:pPr algn="r"/>
            <a:r>
              <a:rPr lang="en-US" sz="1400" dirty="0"/>
              <a:t>HOW IT’S MADE</a:t>
            </a:r>
          </a:p>
        </p:txBody>
      </p:sp>
      <p:sp>
        <p:nvSpPr>
          <p:cNvPr id="45" name="Text Placeholder 44">
            <a:extLst>
              <a:ext uri="{FF2B5EF4-FFF2-40B4-BE49-F238E27FC236}">
                <a16:creationId xmlns:a16="http://schemas.microsoft.com/office/drawing/2014/main" id="{DD180B3D-49E9-46B9-A20B-5BB4BD204605}"/>
              </a:ext>
            </a:extLst>
          </p:cNvPr>
          <p:cNvSpPr>
            <a:spLocks noGrp="1"/>
          </p:cNvSpPr>
          <p:nvPr>
            <p:ph type="body" sz="quarter" idx="21"/>
          </p:nvPr>
        </p:nvSpPr>
        <p:spPr>
          <a:xfrm>
            <a:off x="5316976" y="3122092"/>
            <a:ext cx="3433138" cy="428891"/>
          </a:xfrm>
        </p:spPr>
        <p:txBody>
          <a:bodyPr/>
          <a:lstStyle/>
          <a:p>
            <a:pPr algn="r"/>
            <a:r>
              <a:rPr lang="en-US" dirty="0"/>
              <a:t>wool</a:t>
            </a:r>
          </a:p>
        </p:txBody>
      </p:sp>
      <p:sp>
        <p:nvSpPr>
          <p:cNvPr id="21" name="Text Placeholder 20">
            <a:extLst>
              <a:ext uri="{FF2B5EF4-FFF2-40B4-BE49-F238E27FC236}">
                <a16:creationId xmlns:a16="http://schemas.microsoft.com/office/drawing/2014/main" id="{D5F29795-F227-44BE-8FFE-BEDE82043BB8}"/>
              </a:ext>
            </a:extLst>
          </p:cNvPr>
          <p:cNvSpPr>
            <a:spLocks noGrp="1"/>
          </p:cNvSpPr>
          <p:nvPr>
            <p:ph type="body" sz="quarter" idx="23"/>
          </p:nvPr>
        </p:nvSpPr>
        <p:spPr>
          <a:xfrm>
            <a:off x="13297556" y="2403002"/>
            <a:ext cx="1068684" cy="92952"/>
          </a:xfrm>
        </p:spPr>
        <p:txBody>
          <a:bodyPr/>
          <a:lstStyle/>
          <a:p>
            <a:endParaRPr lang="en-US" dirty="0"/>
          </a:p>
        </p:txBody>
      </p:sp>
      <p:sp>
        <p:nvSpPr>
          <p:cNvPr id="20" name="Text Placeholder 19">
            <a:extLst>
              <a:ext uri="{FF2B5EF4-FFF2-40B4-BE49-F238E27FC236}">
                <a16:creationId xmlns:a16="http://schemas.microsoft.com/office/drawing/2014/main" id="{B0C9F763-9E0D-4C82-9B80-0BC0FEBCD7FA}"/>
              </a:ext>
            </a:extLst>
          </p:cNvPr>
          <p:cNvSpPr>
            <a:spLocks noGrp="1"/>
          </p:cNvSpPr>
          <p:nvPr>
            <p:ph type="body" sz="quarter" idx="22"/>
          </p:nvPr>
        </p:nvSpPr>
        <p:spPr>
          <a:xfrm>
            <a:off x="5353759" y="3456636"/>
            <a:ext cx="3433138" cy="961350"/>
          </a:xfrm>
        </p:spPr>
        <p:txBody>
          <a:bodyPr/>
          <a:lstStyle/>
          <a:p>
            <a:pPr algn="r"/>
            <a:r>
              <a:rPr lang="en-US" sz="1400" dirty="0"/>
              <a:t>RAW MATERIAL</a:t>
            </a:r>
          </a:p>
        </p:txBody>
      </p:sp>
      <p:sp>
        <p:nvSpPr>
          <p:cNvPr id="24" name="Text Placeholder 23">
            <a:extLst>
              <a:ext uri="{FF2B5EF4-FFF2-40B4-BE49-F238E27FC236}">
                <a16:creationId xmlns:a16="http://schemas.microsoft.com/office/drawing/2014/main" id="{4AB50F20-85E8-46ED-94DD-28F720071BF3}"/>
              </a:ext>
            </a:extLst>
          </p:cNvPr>
          <p:cNvSpPr>
            <a:spLocks noGrp="1"/>
          </p:cNvSpPr>
          <p:nvPr>
            <p:ph type="body" sz="quarter" idx="18"/>
          </p:nvPr>
        </p:nvSpPr>
        <p:spPr>
          <a:xfrm>
            <a:off x="6014720" y="4958277"/>
            <a:ext cx="3433138" cy="428891"/>
          </a:xfrm>
        </p:spPr>
        <p:txBody>
          <a:bodyPr/>
          <a:lstStyle/>
          <a:p>
            <a:r>
              <a:rPr lang="en-US" dirty="0"/>
              <a:t>grazing</a:t>
            </a:r>
          </a:p>
        </p:txBody>
      </p:sp>
      <p:sp>
        <p:nvSpPr>
          <p:cNvPr id="44" name="Text Placeholder 43">
            <a:extLst>
              <a:ext uri="{FF2B5EF4-FFF2-40B4-BE49-F238E27FC236}">
                <a16:creationId xmlns:a16="http://schemas.microsoft.com/office/drawing/2014/main" id="{540F4685-F7C7-4370-AF35-F80D53D13A43}"/>
              </a:ext>
            </a:extLst>
          </p:cNvPr>
          <p:cNvSpPr>
            <a:spLocks noGrp="1"/>
          </p:cNvSpPr>
          <p:nvPr>
            <p:ph type="body" sz="quarter" idx="24"/>
          </p:nvPr>
        </p:nvSpPr>
        <p:spPr>
          <a:xfrm>
            <a:off x="6021496" y="5329564"/>
            <a:ext cx="3433138" cy="1273751"/>
          </a:xfrm>
        </p:spPr>
        <p:txBody>
          <a:bodyPr/>
          <a:lstStyle/>
          <a:p>
            <a:r>
              <a:rPr lang="en-US" sz="1400" dirty="0"/>
              <a:t>ANIMAL HEALTH</a:t>
            </a:r>
          </a:p>
          <a:p>
            <a:r>
              <a:rPr lang="en-US" sz="1400" dirty="0"/>
              <a:t>SOIL IMPROVEMENT</a:t>
            </a:r>
          </a:p>
          <a:p>
            <a:r>
              <a:rPr lang="en-US" sz="1400" dirty="0"/>
              <a:t>CYCLE COMPLETION</a:t>
            </a:r>
          </a:p>
        </p:txBody>
      </p:sp>
      <p:sp>
        <p:nvSpPr>
          <p:cNvPr id="2" name="Date Placeholder 1">
            <a:extLst>
              <a:ext uri="{FF2B5EF4-FFF2-40B4-BE49-F238E27FC236}">
                <a16:creationId xmlns:a16="http://schemas.microsoft.com/office/drawing/2014/main" id="{24B8E3C2-0631-6CEE-2F78-48A97BF788D5}"/>
              </a:ext>
            </a:extLst>
          </p:cNvPr>
          <p:cNvSpPr>
            <a:spLocks noGrp="1"/>
          </p:cNvSpPr>
          <p:nvPr>
            <p:ph type="dt" sz="half" idx="2"/>
          </p:nvPr>
        </p:nvSpPr>
        <p:spPr>
          <a:xfrm>
            <a:off x="838200" y="6356350"/>
            <a:ext cx="2743200" cy="365125"/>
          </a:xfrm>
        </p:spPr>
        <p:txBody>
          <a:bodyPr/>
          <a:lstStyle/>
          <a:p>
            <a:r>
              <a:rPr lang="en-US" dirty="0"/>
              <a:t>2023</a:t>
            </a:r>
          </a:p>
        </p:txBody>
      </p:sp>
      <p:sp>
        <p:nvSpPr>
          <p:cNvPr id="324" name="Footer Placeholder 323">
            <a:extLst>
              <a:ext uri="{FF2B5EF4-FFF2-40B4-BE49-F238E27FC236}">
                <a16:creationId xmlns:a16="http://schemas.microsoft.com/office/drawing/2014/main" id="{F3416D3B-8D80-4408-8E8E-08E7B3A092C0}"/>
              </a:ext>
            </a:extLst>
          </p:cNvPr>
          <p:cNvSpPr>
            <a:spLocks noGrp="1"/>
          </p:cNvSpPr>
          <p:nvPr>
            <p:ph type="ftr" sz="quarter" idx="3"/>
          </p:nvPr>
        </p:nvSpPr>
        <p:spPr>
          <a:xfrm>
            <a:off x="4038600" y="6356350"/>
            <a:ext cx="4114800" cy="365125"/>
          </a:xfrm>
        </p:spPr>
        <p:txBody>
          <a:bodyPr/>
          <a:lstStyle/>
          <a:p>
            <a:r>
              <a:rPr lang="en-US" dirty="0"/>
              <a:t>NSW GRAZING STUDY</a:t>
            </a:r>
          </a:p>
        </p:txBody>
      </p:sp>
      <p:sp>
        <p:nvSpPr>
          <p:cNvPr id="325" name="Slide Number Placeholder 324">
            <a:extLst>
              <a:ext uri="{FF2B5EF4-FFF2-40B4-BE49-F238E27FC236}">
                <a16:creationId xmlns:a16="http://schemas.microsoft.com/office/drawing/2014/main" id="{C9F5126E-D75A-4501-9BA9-5485EAB795BA}"/>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2</a:t>
            </a:fld>
            <a:endParaRPr lang="en-US" dirty="0"/>
          </a:p>
        </p:txBody>
      </p:sp>
      <p:pic>
        <p:nvPicPr>
          <p:cNvPr id="4" name="Picture 3" descr="A person with a goat&#10;&#10;Description automatically generated">
            <a:extLst>
              <a:ext uri="{FF2B5EF4-FFF2-40B4-BE49-F238E27FC236}">
                <a16:creationId xmlns:a16="http://schemas.microsoft.com/office/drawing/2014/main" id="{D7495D39-383E-9F73-B4E6-C8E0F085333C}"/>
              </a:ext>
            </a:extLst>
          </p:cNvPr>
          <p:cNvPicPr>
            <a:picLocks noChangeAspect="1"/>
          </p:cNvPicPr>
          <p:nvPr/>
        </p:nvPicPr>
        <p:blipFill>
          <a:blip r:embed="rId3"/>
          <a:stretch>
            <a:fillRect/>
          </a:stretch>
        </p:blipFill>
        <p:spPr>
          <a:xfrm>
            <a:off x="359221" y="2401182"/>
            <a:ext cx="5655499" cy="3973508"/>
          </a:xfrm>
          <a:prstGeom prst="rect">
            <a:avLst/>
          </a:prstGeom>
        </p:spPr>
      </p:pic>
      <p:sp>
        <p:nvSpPr>
          <p:cNvPr id="6" name="Text Placeholder 5">
            <a:extLst>
              <a:ext uri="{FF2B5EF4-FFF2-40B4-BE49-F238E27FC236}">
                <a16:creationId xmlns:a16="http://schemas.microsoft.com/office/drawing/2014/main" id="{3639D252-F87F-9890-CEEA-B39126CF16FC}"/>
              </a:ext>
            </a:extLst>
          </p:cNvPr>
          <p:cNvSpPr>
            <a:spLocks noGrp="1"/>
          </p:cNvSpPr>
          <p:nvPr>
            <p:ph type="body" sz="quarter" idx="19"/>
          </p:nvPr>
        </p:nvSpPr>
        <p:spPr>
          <a:xfrm flipV="1">
            <a:off x="13675360" y="3677921"/>
            <a:ext cx="850614" cy="463378"/>
          </a:xfrm>
        </p:spPr>
        <p:txBody>
          <a:bodyPr/>
          <a:lstStyle/>
          <a:p>
            <a:endParaRPr lang="en-US" dirty="0"/>
          </a:p>
        </p:txBody>
      </p:sp>
      <p:pic>
        <p:nvPicPr>
          <p:cNvPr id="8" name="Picture 7">
            <a:extLst>
              <a:ext uri="{FF2B5EF4-FFF2-40B4-BE49-F238E27FC236}">
                <a16:creationId xmlns:a16="http://schemas.microsoft.com/office/drawing/2014/main" id="{D6CCE708-C009-9F4A-0A50-92E077EE3AAC}"/>
              </a:ext>
            </a:extLst>
          </p:cNvPr>
          <p:cNvPicPr>
            <a:picLocks noChangeAspect="1"/>
          </p:cNvPicPr>
          <p:nvPr/>
        </p:nvPicPr>
        <p:blipFill>
          <a:blip r:embed="rId4"/>
          <a:stretch>
            <a:fillRect/>
          </a:stretch>
        </p:blipFill>
        <p:spPr>
          <a:xfrm>
            <a:off x="6137662" y="123392"/>
            <a:ext cx="1791767" cy="2210256"/>
          </a:xfrm>
          <a:prstGeom prst="rect">
            <a:avLst/>
          </a:prstGeom>
        </p:spPr>
      </p:pic>
      <p:pic>
        <p:nvPicPr>
          <p:cNvPr id="14" name="Picture 13">
            <a:extLst>
              <a:ext uri="{FF2B5EF4-FFF2-40B4-BE49-F238E27FC236}">
                <a16:creationId xmlns:a16="http://schemas.microsoft.com/office/drawing/2014/main" id="{18D50FB2-DDA5-2EA3-43EC-47AE1A4856AE}"/>
              </a:ext>
            </a:extLst>
          </p:cNvPr>
          <p:cNvPicPr>
            <a:picLocks noChangeAspect="1"/>
          </p:cNvPicPr>
          <p:nvPr/>
        </p:nvPicPr>
        <p:blipFill>
          <a:blip r:embed="rId5"/>
          <a:stretch>
            <a:fillRect/>
          </a:stretch>
        </p:blipFill>
        <p:spPr>
          <a:xfrm>
            <a:off x="7787453" y="4030355"/>
            <a:ext cx="917263" cy="917263"/>
          </a:xfrm>
          <a:prstGeom prst="rect">
            <a:avLst/>
          </a:prstGeom>
        </p:spPr>
      </p:pic>
      <p:pic>
        <p:nvPicPr>
          <p:cNvPr id="16" name="Picture 15">
            <a:extLst>
              <a:ext uri="{FF2B5EF4-FFF2-40B4-BE49-F238E27FC236}">
                <a16:creationId xmlns:a16="http://schemas.microsoft.com/office/drawing/2014/main" id="{13AC9A8E-575B-F782-7488-D6FBAE6A1E03}"/>
              </a:ext>
            </a:extLst>
          </p:cNvPr>
          <p:cNvPicPr>
            <a:picLocks noChangeAspect="1"/>
          </p:cNvPicPr>
          <p:nvPr/>
        </p:nvPicPr>
        <p:blipFill>
          <a:blip r:embed="rId6"/>
          <a:stretch>
            <a:fillRect/>
          </a:stretch>
        </p:blipFill>
        <p:spPr>
          <a:xfrm rot="16200000">
            <a:off x="9239572" y="1561496"/>
            <a:ext cx="819691" cy="825156"/>
          </a:xfrm>
          <a:prstGeom prst="rect">
            <a:avLst/>
          </a:prstGeom>
        </p:spPr>
      </p:pic>
      <p:pic>
        <p:nvPicPr>
          <p:cNvPr id="17" name="Picture 16">
            <a:extLst>
              <a:ext uri="{FF2B5EF4-FFF2-40B4-BE49-F238E27FC236}">
                <a16:creationId xmlns:a16="http://schemas.microsoft.com/office/drawing/2014/main" id="{EB9D6848-2F61-E7A1-3939-EE087FEAAFA0}"/>
              </a:ext>
            </a:extLst>
          </p:cNvPr>
          <p:cNvPicPr>
            <a:picLocks noChangeAspect="1"/>
          </p:cNvPicPr>
          <p:nvPr/>
        </p:nvPicPr>
        <p:blipFill>
          <a:blip r:embed="rId5"/>
          <a:stretch>
            <a:fillRect/>
          </a:stretch>
        </p:blipFill>
        <p:spPr>
          <a:xfrm rot="10800000">
            <a:off x="8170168" y="1151736"/>
            <a:ext cx="917263" cy="917263"/>
          </a:xfrm>
          <a:prstGeom prst="rect">
            <a:avLst/>
          </a:prstGeom>
        </p:spPr>
      </p:pic>
      <p:pic>
        <p:nvPicPr>
          <p:cNvPr id="28" name="Picture 27" descr="A person holding a ball of grey wool&#10;&#10;Description automatically generated">
            <a:extLst>
              <a:ext uri="{FF2B5EF4-FFF2-40B4-BE49-F238E27FC236}">
                <a16:creationId xmlns:a16="http://schemas.microsoft.com/office/drawing/2014/main" id="{53439573-6B3A-2350-6DBC-C443582B564B}"/>
              </a:ext>
            </a:extLst>
          </p:cNvPr>
          <p:cNvPicPr>
            <a:picLocks noChangeAspect="1"/>
          </p:cNvPicPr>
          <p:nvPr/>
        </p:nvPicPr>
        <p:blipFill>
          <a:blip r:embed="rId7"/>
          <a:stretch>
            <a:fillRect/>
          </a:stretch>
        </p:blipFill>
        <p:spPr>
          <a:xfrm>
            <a:off x="10334908" y="148272"/>
            <a:ext cx="1464788" cy="1498400"/>
          </a:xfrm>
          <a:prstGeom prst="rect">
            <a:avLst/>
          </a:prstGeom>
        </p:spPr>
      </p:pic>
      <p:pic>
        <p:nvPicPr>
          <p:cNvPr id="32" name="Picture 31">
            <a:extLst>
              <a:ext uri="{FF2B5EF4-FFF2-40B4-BE49-F238E27FC236}">
                <a16:creationId xmlns:a16="http://schemas.microsoft.com/office/drawing/2014/main" id="{48473F3A-1155-CBEF-3AC8-54029D614F16}"/>
              </a:ext>
            </a:extLst>
          </p:cNvPr>
          <p:cNvPicPr>
            <a:picLocks noChangeAspect="1"/>
          </p:cNvPicPr>
          <p:nvPr/>
        </p:nvPicPr>
        <p:blipFill>
          <a:blip r:embed="rId8"/>
          <a:stretch>
            <a:fillRect/>
          </a:stretch>
        </p:blipFill>
        <p:spPr>
          <a:xfrm>
            <a:off x="10179058" y="148272"/>
            <a:ext cx="1767794" cy="1742837"/>
          </a:xfrm>
          <a:prstGeom prst="rect">
            <a:avLst/>
          </a:prstGeom>
        </p:spPr>
      </p:pic>
      <p:pic>
        <p:nvPicPr>
          <p:cNvPr id="33" name="Picture 32">
            <a:extLst>
              <a:ext uri="{FF2B5EF4-FFF2-40B4-BE49-F238E27FC236}">
                <a16:creationId xmlns:a16="http://schemas.microsoft.com/office/drawing/2014/main" id="{007EFB98-9428-A793-7472-4FE671F60D0F}"/>
              </a:ext>
            </a:extLst>
          </p:cNvPr>
          <p:cNvPicPr>
            <a:picLocks noChangeAspect="1"/>
          </p:cNvPicPr>
          <p:nvPr/>
        </p:nvPicPr>
        <p:blipFill>
          <a:blip r:embed="rId9"/>
          <a:stretch>
            <a:fillRect/>
          </a:stretch>
        </p:blipFill>
        <p:spPr>
          <a:xfrm>
            <a:off x="10107873" y="45021"/>
            <a:ext cx="1891392" cy="2280981"/>
          </a:xfrm>
          <a:prstGeom prst="rect">
            <a:avLst/>
          </a:prstGeom>
        </p:spPr>
      </p:pic>
      <p:sp>
        <p:nvSpPr>
          <p:cNvPr id="34" name="TextBox 33">
            <a:extLst>
              <a:ext uri="{FF2B5EF4-FFF2-40B4-BE49-F238E27FC236}">
                <a16:creationId xmlns:a16="http://schemas.microsoft.com/office/drawing/2014/main" id="{9D7726B4-A55B-F715-1DA6-E5A9A49739D3}"/>
              </a:ext>
            </a:extLst>
          </p:cNvPr>
          <p:cNvSpPr txBox="1"/>
          <p:nvPr/>
        </p:nvSpPr>
        <p:spPr>
          <a:xfrm>
            <a:off x="1256352" y="1514942"/>
            <a:ext cx="2498529" cy="338554"/>
          </a:xfrm>
          <a:prstGeom prst="rect">
            <a:avLst/>
          </a:prstGeom>
          <a:noFill/>
        </p:spPr>
        <p:txBody>
          <a:bodyPr wrap="square" rtlCol="0">
            <a:spAutoFit/>
          </a:bodyPr>
          <a:lstStyle/>
          <a:p>
            <a:r>
              <a:rPr lang="en-US" sz="1600" dirty="0"/>
              <a:t>THE SOIL CYCLE</a:t>
            </a:r>
          </a:p>
        </p:txBody>
      </p:sp>
      <p:pic>
        <p:nvPicPr>
          <p:cNvPr id="5" name="Picture 4">
            <a:extLst>
              <a:ext uri="{FF2B5EF4-FFF2-40B4-BE49-F238E27FC236}">
                <a16:creationId xmlns:a16="http://schemas.microsoft.com/office/drawing/2014/main" id="{B72E3FAA-F64F-53BF-170C-64A8E05E14C9}"/>
              </a:ext>
            </a:extLst>
          </p:cNvPr>
          <p:cNvPicPr>
            <a:picLocks noChangeAspect="1"/>
          </p:cNvPicPr>
          <p:nvPr/>
        </p:nvPicPr>
        <p:blipFill>
          <a:blip r:embed="rId10"/>
          <a:stretch>
            <a:fillRect/>
          </a:stretch>
        </p:blipFill>
        <p:spPr>
          <a:xfrm>
            <a:off x="8822702" y="3010643"/>
            <a:ext cx="3189701" cy="3160064"/>
          </a:xfrm>
          <a:prstGeom prst="rect">
            <a:avLst/>
          </a:prstGeom>
        </p:spPr>
      </p:pic>
      <p:pic>
        <p:nvPicPr>
          <p:cNvPr id="7" name="Picture 6">
            <a:extLst>
              <a:ext uri="{FF2B5EF4-FFF2-40B4-BE49-F238E27FC236}">
                <a16:creationId xmlns:a16="http://schemas.microsoft.com/office/drawing/2014/main" id="{5693852B-FA53-E949-D61B-56FC196F6B8D}"/>
              </a:ext>
            </a:extLst>
          </p:cNvPr>
          <p:cNvPicPr>
            <a:picLocks noChangeAspect="1"/>
          </p:cNvPicPr>
          <p:nvPr/>
        </p:nvPicPr>
        <p:blipFill>
          <a:blip r:embed="rId11"/>
          <a:stretch>
            <a:fillRect/>
          </a:stretch>
        </p:blipFill>
        <p:spPr>
          <a:xfrm>
            <a:off x="8798832" y="2383920"/>
            <a:ext cx="3210770" cy="4395530"/>
          </a:xfrm>
          <a:prstGeom prst="rect">
            <a:avLst/>
          </a:prstGeom>
        </p:spPr>
      </p:pic>
    </p:spTree>
    <p:extLst>
      <p:ext uri="{BB962C8B-B14F-4D97-AF65-F5344CB8AC3E}">
        <p14:creationId xmlns:p14="http://schemas.microsoft.com/office/powerpoint/2010/main" val="217400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4">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4">
                                            <p:txEl>
                                              <p:pRg st="1" end="1"/>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3" grpId="0" build="p"/>
      <p:bldP spid="18" grpId="0" build="p"/>
      <p:bldP spid="19" grpId="0" build="p"/>
      <p:bldP spid="45" grpId="0" build="p"/>
      <p:bldP spid="20" grpId="0" build="p"/>
      <p:bldP spid="24" grpId="0" build="p"/>
      <p:bldP spid="4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a:extLst>
              <a:ext uri="{FF2B5EF4-FFF2-40B4-BE49-F238E27FC236}">
                <a16:creationId xmlns:a16="http://schemas.microsoft.com/office/drawing/2014/main" id="{6619EBBD-BB23-F342-A093-38AFB19A1A94}"/>
              </a:ext>
            </a:extLst>
          </p:cNvPr>
          <p:cNvSpPr>
            <a:spLocks noGrp="1"/>
          </p:cNvSpPr>
          <p:nvPr>
            <p:ph type="title"/>
          </p:nvPr>
        </p:nvSpPr>
        <p:spPr>
          <a:xfrm>
            <a:off x="284480" y="229234"/>
            <a:ext cx="3850640" cy="814970"/>
          </a:xfrm>
        </p:spPr>
        <p:txBody>
          <a:bodyPr/>
          <a:lstStyle/>
          <a:p>
            <a:r>
              <a:rPr lang="en-US" dirty="0"/>
              <a:t>The carbon Cycle</a:t>
            </a:r>
          </a:p>
        </p:txBody>
      </p:sp>
      <p:sp>
        <p:nvSpPr>
          <p:cNvPr id="7" name="Text Placeholder 6">
            <a:extLst>
              <a:ext uri="{FF2B5EF4-FFF2-40B4-BE49-F238E27FC236}">
                <a16:creationId xmlns:a16="http://schemas.microsoft.com/office/drawing/2014/main" id="{91C52C13-996F-4CF8-BBA5-F6CC233475A7}"/>
              </a:ext>
            </a:extLst>
          </p:cNvPr>
          <p:cNvSpPr>
            <a:spLocks noGrp="1"/>
          </p:cNvSpPr>
          <p:nvPr>
            <p:ph type="body" sz="quarter" idx="12"/>
          </p:nvPr>
        </p:nvSpPr>
        <p:spPr>
          <a:xfrm>
            <a:off x="8665159" y="5595806"/>
            <a:ext cx="3390367" cy="1109794"/>
          </a:xfrm>
        </p:spPr>
        <p:txBody>
          <a:bodyPr>
            <a:normAutofit fontScale="77500" lnSpcReduction="20000"/>
          </a:bodyPr>
          <a:lstStyle/>
          <a:p>
            <a:r>
              <a:rPr lang="en-US" sz="1500" i="1" dirty="0">
                <a:solidFill>
                  <a:srgbClr val="000000"/>
                </a:solidFill>
                <a:ea typeface="Calibri" panose="020F0502020204030204" pitchFamily="34" charset="0"/>
              </a:rPr>
              <a:t>Image courtesy of </a:t>
            </a:r>
            <a:r>
              <a:rPr lang="de-DE" sz="1600" b="0" i="1" dirty="0">
                <a:solidFill>
                  <a:srgbClr val="000000"/>
                </a:solidFill>
                <a:effectLst/>
                <a:latin typeface="Avenir"/>
              </a:rPr>
              <a:t>Dr. Allen Williams, Ph.D.</a:t>
            </a:r>
          </a:p>
          <a:p>
            <a:r>
              <a:rPr lang="en-US" sz="1600" dirty="0">
                <a:hlinkClick r:id="rId3"/>
              </a:rPr>
              <a:t>The Circle of Life: How the Carbon Cycle Powers our Ecosystem — Northeast Recycling Council (nerc.org)</a:t>
            </a:r>
            <a:endParaRPr lang="en-US" sz="1500" dirty="0"/>
          </a:p>
        </p:txBody>
      </p:sp>
      <p:sp>
        <p:nvSpPr>
          <p:cNvPr id="2" name="Date Placeholder 1">
            <a:extLst>
              <a:ext uri="{FF2B5EF4-FFF2-40B4-BE49-F238E27FC236}">
                <a16:creationId xmlns:a16="http://schemas.microsoft.com/office/drawing/2014/main" id="{AB4AAFFA-BBD1-9467-E7F0-C4DD8410AB49}"/>
              </a:ext>
            </a:extLst>
          </p:cNvPr>
          <p:cNvSpPr>
            <a:spLocks noGrp="1"/>
          </p:cNvSpPr>
          <p:nvPr>
            <p:ph type="dt" sz="half" idx="2"/>
          </p:nvPr>
        </p:nvSpPr>
        <p:spPr/>
        <p:txBody>
          <a:bodyPr/>
          <a:lstStyle/>
          <a:p>
            <a:r>
              <a:rPr lang="en-US" dirty="0"/>
              <a:t>2023</a:t>
            </a:r>
          </a:p>
        </p:txBody>
      </p:sp>
      <p:sp>
        <p:nvSpPr>
          <p:cNvPr id="58" name="Footer Placeholder 57">
            <a:extLst>
              <a:ext uri="{FF2B5EF4-FFF2-40B4-BE49-F238E27FC236}">
                <a16:creationId xmlns:a16="http://schemas.microsoft.com/office/drawing/2014/main" id="{4DDD181B-D1CF-4E5A-B354-DE584F3F2B23}"/>
              </a:ext>
            </a:extLst>
          </p:cNvPr>
          <p:cNvSpPr>
            <a:spLocks noGrp="1"/>
          </p:cNvSpPr>
          <p:nvPr>
            <p:ph type="ftr" sz="quarter" idx="3"/>
          </p:nvPr>
        </p:nvSpPr>
        <p:spPr/>
        <p:txBody>
          <a:bodyPr/>
          <a:lstStyle/>
          <a:p>
            <a:r>
              <a:rPr lang="en-US" dirty="0"/>
              <a:t>NSW Grazing study</a:t>
            </a:r>
          </a:p>
        </p:txBody>
      </p:sp>
      <p:sp>
        <p:nvSpPr>
          <p:cNvPr id="59" name="Slide Number Placeholder 58">
            <a:extLst>
              <a:ext uri="{FF2B5EF4-FFF2-40B4-BE49-F238E27FC236}">
                <a16:creationId xmlns:a16="http://schemas.microsoft.com/office/drawing/2014/main" id="{185AB600-E5B8-4AFD-A7DA-37E5D3AFF5FA}"/>
              </a:ext>
            </a:extLst>
          </p:cNvPr>
          <p:cNvSpPr>
            <a:spLocks noGrp="1"/>
          </p:cNvSpPr>
          <p:nvPr>
            <p:ph type="sldNum" sz="quarter" idx="4"/>
          </p:nvPr>
        </p:nvSpPr>
        <p:spPr/>
        <p:txBody>
          <a:bodyPr/>
          <a:lstStyle/>
          <a:p>
            <a:fld id="{EA87306C-81BA-4795-A5CA-9392456A8C1E}" type="slidenum">
              <a:rPr lang="en-US" smtClean="0"/>
              <a:pPr/>
              <a:t>3</a:t>
            </a:fld>
            <a:endParaRPr lang="en-US" dirty="0"/>
          </a:p>
        </p:txBody>
      </p:sp>
      <p:pic>
        <p:nvPicPr>
          <p:cNvPr id="1026" name="Picture 2">
            <a:extLst>
              <a:ext uri="{FF2B5EF4-FFF2-40B4-BE49-F238E27FC236}">
                <a16:creationId xmlns:a16="http://schemas.microsoft.com/office/drawing/2014/main" id="{7A16F9F1-88B7-6852-EC95-33E6BC2F94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850" y="1246319"/>
            <a:ext cx="8400309" cy="54751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1FF129-D47B-E1B7-6C5E-58720DEB870C}"/>
              </a:ext>
            </a:extLst>
          </p:cNvPr>
          <p:cNvSpPr txBox="1"/>
          <p:nvPr/>
        </p:nvSpPr>
        <p:spPr>
          <a:xfrm>
            <a:off x="8829040" y="1246319"/>
            <a:ext cx="3098110" cy="4185761"/>
          </a:xfrm>
          <a:prstGeom prst="rect">
            <a:avLst/>
          </a:prstGeom>
          <a:noFill/>
        </p:spPr>
        <p:txBody>
          <a:bodyPr wrap="square" rtlCol="0">
            <a:spAutoFit/>
          </a:bodyPr>
          <a:lstStyle/>
          <a:p>
            <a:r>
              <a:rPr lang="en-US" sz="1400" dirty="0">
                <a:solidFill>
                  <a:srgbClr val="000000"/>
                </a:solidFill>
                <a:effectLst/>
                <a:ea typeface="Calibri" panose="020F0502020204030204" pitchFamily="34" charset="0"/>
              </a:rPr>
              <a:t>“The final piece of the carbon cycle is grazing. </a:t>
            </a:r>
          </a:p>
          <a:p>
            <a:endParaRPr lang="en-US" sz="1400" dirty="0">
              <a:solidFill>
                <a:srgbClr val="000000"/>
              </a:solidFill>
              <a:ea typeface="Calibri" panose="020F0502020204030204" pitchFamily="34" charset="0"/>
            </a:endParaRPr>
          </a:p>
          <a:p>
            <a:r>
              <a:rPr lang="en-US" sz="1400" dirty="0">
                <a:solidFill>
                  <a:srgbClr val="000000"/>
                </a:solidFill>
                <a:effectLst/>
                <a:ea typeface="Calibri" panose="020F0502020204030204" pitchFamily="34" charset="0"/>
              </a:rPr>
              <a:t>[…]</a:t>
            </a:r>
            <a:endParaRPr lang="en-US" sz="1400" dirty="0">
              <a:solidFill>
                <a:srgbClr val="000000"/>
              </a:solidFill>
              <a:ea typeface="Calibri" panose="020F0502020204030204" pitchFamily="34" charset="0"/>
            </a:endParaRPr>
          </a:p>
          <a:p>
            <a:endParaRPr lang="en-US" sz="1400" dirty="0">
              <a:solidFill>
                <a:srgbClr val="000000"/>
              </a:solidFill>
              <a:ea typeface="Calibri" panose="020F0502020204030204" pitchFamily="34" charset="0"/>
            </a:endParaRPr>
          </a:p>
          <a:p>
            <a:r>
              <a:rPr lang="en-US" sz="1400" b="0" i="0" dirty="0">
                <a:solidFill>
                  <a:srgbClr val="000000"/>
                </a:solidFill>
                <a:effectLst/>
                <a:latin typeface="Avenir"/>
              </a:rPr>
              <a:t>A ruminant is a solar-powered grass harvesting and processing miracle. Cattle that move across the land (using rotational grazing, eating no more than half the grass) leave partially digested biomass (i.e. manure and nitrogen-rich urine) spread evenly in their wake. What gets left behind is everything the grass needed to grow in the first place—a sort of customized fertilizer. Their trampling also provides an armor of plant life for the soil and feeds the soil microbes, producing new carbon and stimulating new soil life.”</a:t>
            </a:r>
            <a:endParaRPr lang="en-US" sz="1400" dirty="0">
              <a:solidFill>
                <a:srgbClr val="000000"/>
              </a:solidFill>
              <a:effectLst/>
              <a:ea typeface="Calibri" panose="020F0502020204030204" pitchFamily="34" charset="0"/>
            </a:endParaRPr>
          </a:p>
        </p:txBody>
      </p:sp>
    </p:spTree>
    <p:extLst>
      <p:ext uri="{BB962C8B-B14F-4D97-AF65-F5344CB8AC3E}">
        <p14:creationId xmlns:p14="http://schemas.microsoft.com/office/powerpoint/2010/main" val="2815339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5" descr="A group of sheep in a field&#10;&#10;Description automatically generated">
            <a:extLst>
              <a:ext uri="{FF2B5EF4-FFF2-40B4-BE49-F238E27FC236}">
                <a16:creationId xmlns:a16="http://schemas.microsoft.com/office/drawing/2014/main" id="{7AAAEEFD-FBCC-0371-AF22-79673AE31736}"/>
              </a:ext>
            </a:extLst>
          </p:cNvPr>
          <p:cNvPicPr>
            <a:picLocks noGrp="1" noChangeAspect="1"/>
          </p:cNvPicPr>
          <p:nvPr>
            <p:ph type="pic" sz="quarter" idx="10"/>
          </p:nvPr>
        </p:nvPicPr>
        <p:blipFill rotWithShape="1">
          <a:blip r:embed="rId3"/>
          <a:srcRect b="24497"/>
          <a:stretch/>
        </p:blipFill>
        <p:spPr>
          <a:xfrm>
            <a:off x="0" y="0"/>
            <a:ext cx="12192000" cy="6858000"/>
          </a:xfrm>
          <a:noFill/>
        </p:spPr>
      </p:pic>
      <p:sp>
        <p:nvSpPr>
          <p:cNvPr id="3" name="Title 2">
            <a:extLst>
              <a:ext uri="{FF2B5EF4-FFF2-40B4-BE49-F238E27FC236}">
                <a16:creationId xmlns:a16="http://schemas.microsoft.com/office/drawing/2014/main" id="{E113FB1B-3A09-9612-A444-838EC88DF68B}"/>
              </a:ext>
            </a:extLst>
          </p:cNvPr>
          <p:cNvSpPr>
            <a:spLocks noGrp="1"/>
          </p:cNvSpPr>
          <p:nvPr>
            <p:ph type="title"/>
          </p:nvPr>
        </p:nvSpPr>
        <p:spPr>
          <a:xfrm>
            <a:off x="1871830" y="1995397"/>
            <a:ext cx="8261873" cy="1338828"/>
          </a:xfrm>
        </p:spPr>
        <p:txBody>
          <a:bodyPr wrap="square" anchor="ctr">
            <a:normAutofit/>
          </a:bodyPr>
          <a:lstStyle/>
          <a:p>
            <a:r>
              <a:rPr lang="en-US" dirty="0"/>
              <a:t>project overview</a:t>
            </a:r>
          </a:p>
        </p:txBody>
      </p:sp>
      <p:sp>
        <p:nvSpPr>
          <p:cNvPr id="10" name="Text Placeholder 3">
            <a:extLst>
              <a:ext uri="{FF2B5EF4-FFF2-40B4-BE49-F238E27FC236}">
                <a16:creationId xmlns:a16="http://schemas.microsoft.com/office/drawing/2014/main" id="{A57281E8-55A6-A00E-3FEC-530DA2870A61}"/>
              </a:ext>
            </a:extLst>
          </p:cNvPr>
          <p:cNvSpPr>
            <a:spLocks noGrp="1"/>
          </p:cNvSpPr>
          <p:nvPr>
            <p:ph type="body" sz="quarter" idx="12"/>
          </p:nvPr>
        </p:nvSpPr>
        <p:spPr>
          <a:xfrm>
            <a:off x="1965063" y="4592321"/>
            <a:ext cx="8261873" cy="1803116"/>
          </a:xfrm>
        </p:spPr>
        <p:txBody>
          <a:bodyPr/>
          <a:lstStyle/>
          <a:p>
            <a:r>
              <a:rPr lang="en-US" dirty="0"/>
              <a:t>NEW SOUTH WALES GRAZING STUDY</a:t>
            </a:r>
          </a:p>
          <a:p>
            <a:r>
              <a:rPr lang="en-US" sz="1600"/>
              <a:t>FOUR DATASETS</a:t>
            </a:r>
          </a:p>
          <a:p>
            <a:r>
              <a:rPr lang="en-US" sz="1600" dirty="0"/>
              <a:t>THREE COMMUNITIES</a:t>
            </a:r>
          </a:p>
          <a:p>
            <a:r>
              <a:rPr lang="en-US" sz="1600" dirty="0"/>
              <a:t>54 SITES</a:t>
            </a:r>
          </a:p>
          <a:p>
            <a:r>
              <a:rPr lang="en-US" sz="1600" dirty="0"/>
              <a:t>THREE YEARS</a:t>
            </a:r>
          </a:p>
        </p:txBody>
      </p:sp>
      <p:pic>
        <p:nvPicPr>
          <p:cNvPr id="4" name="Picture 3">
            <a:extLst>
              <a:ext uri="{FF2B5EF4-FFF2-40B4-BE49-F238E27FC236}">
                <a16:creationId xmlns:a16="http://schemas.microsoft.com/office/drawing/2014/main" id="{DEC3DE57-61A4-2379-5A23-49192AF9C958}"/>
              </a:ext>
            </a:extLst>
          </p:cNvPr>
          <p:cNvPicPr>
            <a:picLocks noChangeAspect="1"/>
          </p:cNvPicPr>
          <p:nvPr/>
        </p:nvPicPr>
        <p:blipFill>
          <a:blip r:embed="rId4"/>
          <a:stretch>
            <a:fillRect/>
          </a:stretch>
        </p:blipFill>
        <p:spPr>
          <a:xfrm>
            <a:off x="4514266" y="3385508"/>
            <a:ext cx="2977000" cy="744250"/>
          </a:xfrm>
          <a:prstGeom prst="rect">
            <a:avLst/>
          </a:prstGeom>
        </p:spPr>
      </p:pic>
    </p:spTree>
    <p:extLst>
      <p:ext uri="{BB962C8B-B14F-4D97-AF65-F5344CB8AC3E}">
        <p14:creationId xmlns:p14="http://schemas.microsoft.com/office/powerpoint/2010/main" val="118127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808382" y="119270"/>
            <a:ext cx="5200532" cy="1017102"/>
          </a:xfrm>
        </p:spPr>
        <p:txBody>
          <a:bodyPr/>
          <a:lstStyle/>
          <a:p>
            <a:r>
              <a:rPr lang="en-US" dirty="0"/>
              <a:t>project overview</a:t>
            </a:r>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920003" y="1599283"/>
            <a:ext cx="876929" cy="738664"/>
          </a:xfrm>
        </p:spPr>
        <p:txBody>
          <a:bodyPr>
            <a:normAutofit/>
          </a:bodyPr>
          <a:lstStyle/>
          <a:p>
            <a:r>
              <a:rPr lang="en-US" dirty="0"/>
              <a:t>1​</a:t>
            </a:r>
          </a:p>
        </p:txBody>
      </p:sp>
      <p:sp>
        <p:nvSpPr>
          <p:cNvPr id="62" name="Text Placeholder 61">
            <a:extLst>
              <a:ext uri="{FF2B5EF4-FFF2-40B4-BE49-F238E27FC236}">
                <a16:creationId xmlns:a16="http://schemas.microsoft.com/office/drawing/2014/main" id="{F0E231FA-A4C7-4627-A14C-74DA402FD943}"/>
              </a:ext>
            </a:extLst>
          </p:cNvPr>
          <p:cNvSpPr>
            <a:spLocks noGrp="1"/>
          </p:cNvSpPr>
          <p:nvPr>
            <p:ph type="body" sz="quarter" idx="12"/>
          </p:nvPr>
        </p:nvSpPr>
        <p:spPr>
          <a:xfrm>
            <a:off x="2069623" y="4659778"/>
            <a:ext cx="3365003" cy="1017102"/>
          </a:xfrm>
        </p:spPr>
        <p:txBody>
          <a:bodyPr>
            <a:normAutofit fontScale="85000" lnSpcReduction="20000"/>
          </a:bodyPr>
          <a:lstStyle/>
          <a:p>
            <a:r>
              <a:rPr lang="en-US" dirty="0"/>
              <a:t>Which animals have the largest impact?</a:t>
            </a:r>
          </a:p>
          <a:p>
            <a:pPr marL="285750" indent="-285750">
              <a:buFont typeface="Arial" panose="020B0604020202020204" pitchFamily="34" charset="0"/>
              <a:buChar char="•"/>
            </a:pPr>
            <a:r>
              <a:rPr lang="en-US" dirty="0"/>
              <a:t>Carbon deposits in dung</a:t>
            </a:r>
          </a:p>
          <a:p>
            <a:pPr marL="285750" indent="-285750">
              <a:buFont typeface="Arial" panose="020B0604020202020204" pitchFamily="34" charset="0"/>
              <a:buChar char="•"/>
            </a:pPr>
            <a:r>
              <a:rPr lang="en-US" dirty="0"/>
              <a:t>Soil disturbance</a:t>
            </a:r>
          </a:p>
        </p:txBody>
      </p:sp>
      <p:sp>
        <p:nvSpPr>
          <p:cNvPr id="100" name="Text Placeholder 99">
            <a:extLst>
              <a:ext uri="{FF2B5EF4-FFF2-40B4-BE49-F238E27FC236}">
                <a16:creationId xmlns:a16="http://schemas.microsoft.com/office/drawing/2014/main" id="{20C05462-50C1-47AC-B864-6331DA480340}"/>
              </a:ext>
            </a:extLst>
          </p:cNvPr>
          <p:cNvSpPr>
            <a:spLocks noGrp="1"/>
          </p:cNvSpPr>
          <p:nvPr>
            <p:ph type="body" sz="quarter" idx="18"/>
          </p:nvPr>
        </p:nvSpPr>
        <p:spPr>
          <a:xfrm>
            <a:off x="920003" y="3161772"/>
            <a:ext cx="876930" cy="738664"/>
          </a:xfrm>
        </p:spPr>
        <p:txBody>
          <a:bodyPr>
            <a:normAutofit/>
          </a:bodyPr>
          <a:lstStyle/>
          <a:p>
            <a:r>
              <a:rPr lang="en-US" dirty="0"/>
              <a:t>2</a:t>
            </a:r>
          </a:p>
        </p:txBody>
      </p:sp>
      <p:sp>
        <p:nvSpPr>
          <p:cNvPr id="99" name="Text Placeholder 98">
            <a:extLst>
              <a:ext uri="{FF2B5EF4-FFF2-40B4-BE49-F238E27FC236}">
                <a16:creationId xmlns:a16="http://schemas.microsoft.com/office/drawing/2014/main" id="{5355A1F3-1DF5-4754-82C7-DBE14DBFAC9A}"/>
              </a:ext>
            </a:extLst>
          </p:cNvPr>
          <p:cNvSpPr>
            <a:spLocks noGrp="1"/>
          </p:cNvSpPr>
          <p:nvPr>
            <p:ph type="body" sz="quarter" idx="17"/>
          </p:nvPr>
        </p:nvSpPr>
        <p:spPr>
          <a:xfrm>
            <a:off x="2069625" y="1542312"/>
            <a:ext cx="3365003" cy="1017102"/>
          </a:xfrm>
        </p:spPr>
        <p:txBody>
          <a:bodyPr>
            <a:normAutofit fontScale="85000" lnSpcReduction="20000"/>
          </a:bodyPr>
          <a:lstStyle/>
          <a:p>
            <a:r>
              <a:rPr lang="en-US" dirty="0"/>
              <a:t>What are the primary indicators of soil quality?</a:t>
            </a:r>
          </a:p>
          <a:p>
            <a:pPr marL="285750" indent="-285750">
              <a:buFont typeface="Arial" panose="020B0604020202020204" pitchFamily="34" charset="0"/>
              <a:buChar char="•"/>
            </a:pPr>
            <a:r>
              <a:rPr lang="en-US" dirty="0"/>
              <a:t>Chemical </a:t>
            </a:r>
          </a:p>
          <a:p>
            <a:pPr marL="285750" indent="-285750">
              <a:buFont typeface="Arial" panose="020B0604020202020204" pitchFamily="34" charset="0"/>
              <a:buChar char="•"/>
            </a:pPr>
            <a:r>
              <a:rPr lang="en-US" dirty="0"/>
              <a:t>Physical</a:t>
            </a:r>
          </a:p>
          <a:p>
            <a:endParaRPr lang="en-US" dirty="0"/>
          </a:p>
          <a:p>
            <a:pPr marL="285750" indent="-285750">
              <a:buFont typeface="Arial" panose="020B0604020202020204" pitchFamily="34" charset="0"/>
              <a:buChar char="•"/>
            </a:pPr>
            <a:endParaRPr lang="en-US" dirty="0"/>
          </a:p>
        </p:txBody>
      </p:sp>
      <p:sp>
        <p:nvSpPr>
          <p:cNvPr id="102" name="Text Placeholder 101">
            <a:extLst>
              <a:ext uri="{FF2B5EF4-FFF2-40B4-BE49-F238E27FC236}">
                <a16:creationId xmlns:a16="http://schemas.microsoft.com/office/drawing/2014/main" id="{26F75E59-B08F-4122-977F-72EEC91E5B7F}"/>
              </a:ext>
            </a:extLst>
          </p:cNvPr>
          <p:cNvSpPr>
            <a:spLocks noGrp="1"/>
          </p:cNvSpPr>
          <p:nvPr>
            <p:ph type="body" sz="quarter" idx="20"/>
          </p:nvPr>
        </p:nvSpPr>
        <p:spPr>
          <a:xfrm>
            <a:off x="920003" y="4742721"/>
            <a:ext cx="876930" cy="738664"/>
          </a:xfrm>
        </p:spPr>
        <p:txBody>
          <a:bodyPr>
            <a:normAutofit/>
          </a:bodyPr>
          <a:lstStyle/>
          <a:p>
            <a:r>
              <a:rPr lang="en-US" dirty="0"/>
              <a:t>3</a:t>
            </a:r>
          </a:p>
        </p:txBody>
      </p:sp>
      <p:sp>
        <p:nvSpPr>
          <p:cNvPr id="101" name="Text Placeholder 100">
            <a:extLst>
              <a:ext uri="{FF2B5EF4-FFF2-40B4-BE49-F238E27FC236}">
                <a16:creationId xmlns:a16="http://schemas.microsoft.com/office/drawing/2014/main" id="{E67B7AF0-52AF-488F-990C-DB132A565BAD}"/>
              </a:ext>
            </a:extLst>
          </p:cNvPr>
          <p:cNvSpPr>
            <a:spLocks noGrp="1"/>
          </p:cNvSpPr>
          <p:nvPr>
            <p:ph type="body" sz="quarter" idx="19"/>
          </p:nvPr>
        </p:nvSpPr>
        <p:spPr>
          <a:xfrm>
            <a:off x="2069624" y="3061248"/>
            <a:ext cx="3365003" cy="1017102"/>
          </a:xfrm>
        </p:spPr>
        <p:txBody>
          <a:bodyPr/>
          <a:lstStyle/>
          <a:p>
            <a:r>
              <a:rPr lang="en-US" dirty="0"/>
              <a:t>What is growing?</a:t>
            </a:r>
          </a:p>
          <a:p>
            <a:pPr marL="285750" indent="-285750">
              <a:buFont typeface="Arial" panose="020B0604020202020204" pitchFamily="34" charset="0"/>
              <a:buChar char="•"/>
            </a:pPr>
            <a:r>
              <a:rPr lang="en-US" dirty="0"/>
              <a:t>Grasses/Shrubs</a:t>
            </a:r>
          </a:p>
          <a:p>
            <a:pPr marL="285750" indent="-285750">
              <a:buFont typeface="Arial" panose="020B0604020202020204" pitchFamily="34" charset="0"/>
              <a:buChar char="•"/>
            </a:pPr>
            <a:r>
              <a:rPr lang="en-US" dirty="0"/>
              <a:t>Invasives/Natives</a:t>
            </a:r>
          </a:p>
        </p:txBody>
      </p:sp>
      <p:pic>
        <p:nvPicPr>
          <p:cNvPr id="18" name="Picture Placeholder 17" descr="A picture containing plant, vegetable&#10;">
            <a:extLst>
              <a:ext uri="{FF2B5EF4-FFF2-40B4-BE49-F238E27FC236}">
                <a16:creationId xmlns:a16="http://schemas.microsoft.com/office/drawing/2014/main" id="{A5E3392C-C6EB-4B0C-B644-CBD1E6A34420}"/>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val="0"/>
              </a:ext>
            </a:extLst>
          </a:blip>
          <a:srcRect l="27" r="27"/>
          <a:stretch/>
        </p:blipFill>
        <p:spPr>
          <a:xfrm>
            <a:off x="6384174" y="0"/>
            <a:ext cx="5807825" cy="6858000"/>
          </a:xfrm>
        </p:spPr>
      </p:pic>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696299" y="6237134"/>
            <a:ext cx="2495699" cy="620866"/>
          </a:xfrm>
        </p:spPr>
        <p:txBody>
          <a:bodyPr/>
          <a:lstStyle/>
          <a:p>
            <a:fld id="{EA87306C-81BA-4795-A5CA-9392456A8C1E}" type="slidenum">
              <a:rPr lang="en-US" smtClean="0"/>
              <a:pPr/>
              <a:t>5</a:t>
            </a:fld>
            <a:endParaRPr lang="en-US" dirty="0"/>
          </a:p>
        </p:txBody>
      </p:sp>
      <p:pic>
        <p:nvPicPr>
          <p:cNvPr id="8" name="Picture 7">
            <a:extLst>
              <a:ext uri="{FF2B5EF4-FFF2-40B4-BE49-F238E27FC236}">
                <a16:creationId xmlns:a16="http://schemas.microsoft.com/office/drawing/2014/main" id="{1CD4BE38-FD72-292A-4B0F-73BF0A33C617}"/>
              </a:ext>
            </a:extLst>
          </p:cNvPr>
          <p:cNvPicPr>
            <a:picLocks noChangeAspect="1"/>
          </p:cNvPicPr>
          <p:nvPr/>
        </p:nvPicPr>
        <p:blipFill>
          <a:blip r:embed="rId4"/>
          <a:stretch>
            <a:fillRect/>
          </a:stretch>
        </p:blipFill>
        <p:spPr>
          <a:xfrm>
            <a:off x="5323841" y="-1"/>
            <a:ext cx="6868158" cy="6907997"/>
          </a:xfrm>
          <a:prstGeom prst="rect">
            <a:avLst/>
          </a:prstGeom>
        </p:spPr>
      </p:pic>
    </p:spTree>
    <p:extLst>
      <p:ext uri="{BB962C8B-B14F-4D97-AF65-F5344CB8AC3E}">
        <p14:creationId xmlns:p14="http://schemas.microsoft.com/office/powerpoint/2010/main" val="2316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BCCD6C8-F91D-4A81-8513-B31078BBC009}"/>
              </a:ext>
            </a:extLst>
          </p:cNvPr>
          <p:cNvSpPr>
            <a:spLocks noGrp="1"/>
          </p:cNvSpPr>
          <p:nvPr>
            <p:ph type="title"/>
          </p:nvPr>
        </p:nvSpPr>
        <p:spPr>
          <a:xfrm>
            <a:off x="203995" y="2217711"/>
            <a:ext cx="3702953" cy="1168400"/>
          </a:xfrm>
        </p:spPr>
        <p:txBody>
          <a:bodyPr/>
          <a:lstStyle/>
          <a:p>
            <a:pPr algn="ctr">
              <a:lnSpc>
                <a:spcPct val="150000"/>
              </a:lnSpc>
            </a:pPr>
            <a:r>
              <a:rPr lang="en-US" sz="1800" dirty="0"/>
              <a:t>Interpretability of Scientific terminology</a:t>
            </a:r>
          </a:p>
        </p:txBody>
      </p:sp>
      <p:sp>
        <p:nvSpPr>
          <p:cNvPr id="63" name="Text Placeholder 62">
            <a:extLst>
              <a:ext uri="{FF2B5EF4-FFF2-40B4-BE49-F238E27FC236}">
                <a16:creationId xmlns:a16="http://schemas.microsoft.com/office/drawing/2014/main" id="{9F219F7A-AA8D-44E8-85C6-7B9E43B2FEA2}"/>
              </a:ext>
            </a:extLst>
          </p:cNvPr>
          <p:cNvSpPr>
            <a:spLocks noGrp="1"/>
          </p:cNvSpPr>
          <p:nvPr>
            <p:ph type="body" sz="quarter" idx="16"/>
          </p:nvPr>
        </p:nvSpPr>
        <p:spPr>
          <a:xfrm>
            <a:off x="203995" y="999345"/>
            <a:ext cx="3702954" cy="1320800"/>
          </a:xfrm>
        </p:spPr>
        <p:txBody>
          <a:bodyPr>
            <a:normAutofit/>
          </a:bodyPr>
          <a:lstStyle/>
          <a:p>
            <a:r>
              <a:rPr lang="en-US" dirty="0"/>
              <a:t>Project limitations</a:t>
            </a:r>
          </a:p>
        </p:txBody>
      </p:sp>
      <p:sp>
        <p:nvSpPr>
          <p:cNvPr id="22" name="Slide Number Placeholder 21">
            <a:extLst>
              <a:ext uri="{FF2B5EF4-FFF2-40B4-BE49-F238E27FC236}">
                <a16:creationId xmlns:a16="http://schemas.microsoft.com/office/drawing/2014/main" id="{071C9AA2-1CCA-4329-B67C-08356C3C3CBC}"/>
              </a:ext>
            </a:extLst>
          </p:cNvPr>
          <p:cNvSpPr>
            <a:spLocks noGrp="1"/>
          </p:cNvSpPr>
          <p:nvPr>
            <p:ph type="sldNum" sz="quarter" idx="4"/>
          </p:nvPr>
        </p:nvSpPr>
        <p:spPr>
          <a:xfrm>
            <a:off x="9696299" y="6237134"/>
            <a:ext cx="2495699" cy="620866"/>
          </a:xfrm>
        </p:spPr>
        <p:txBody>
          <a:bodyPr/>
          <a:lstStyle/>
          <a:p>
            <a:fld id="{EA87306C-81BA-4795-A5CA-9392456A8C1E}" type="slidenum">
              <a:rPr lang="en-US" smtClean="0"/>
              <a:pPr/>
              <a:t>6</a:t>
            </a:fld>
            <a:endParaRPr lang="en-US" dirty="0"/>
          </a:p>
        </p:txBody>
      </p:sp>
      <p:pic>
        <p:nvPicPr>
          <p:cNvPr id="7" name="Picture 6">
            <a:extLst>
              <a:ext uri="{FF2B5EF4-FFF2-40B4-BE49-F238E27FC236}">
                <a16:creationId xmlns:a16="http://schemas.microsoft.com/office/drawing/2014/main" id="{FEFE0FD9-B795-A0CE-E2FC-F0CE420BE837}"/>
              </a:ext>
            </a:extLst>
          </p:cNvPr>
          <p:cNvPicPr>
            <a:picLocks noChangeAspect="1"/>
          </p:cNvPicPr>
          <p:nvPr/>
        </p:nvPicPr>
        <p:blipFill>
          <a:blip r:embed="rId3"/>
          <a:stretch>
            <a:fillRect/>
          </a:stretch>
        </p:blipFill>
        <p:spPr>
          <a:xfrm>
            <a:off x="4247738" y="0"/>
            <a:ext cx="9044609" cy="6858000"/>
          </a:xfrm>
          <a:prstGeom prst="rect">
            <a:avLst/>
          </a:prstGeom>
        </p:spPr>
      </p:pic>
      <p:sp>
        <p:nvSpPr>
          <p:cNvPr id="16" name="Text Placeholder 100">
            <a:extLst>
              <a:ext uri="{FF2B5EF4-FFF2-40B4-BE49-F238E27FC236}">
                <a16:creationId xmlns:a16="http://schemas.microsoft.com/office/drawing/2014/main" id="{D762157A-43EB-35D0-F984-32CBC0F3900D}"/>
              </a:ext>
            </a:extLst>
          </p:cNvPr>
          <p:cNvSpPr txBox="1">
            <a:spLocks/>
          </p:cNvSpPr>
          <p:nvPr/>
        </p:nvSpPr>
        <p:spPr>
          <a:xfrm>
            <a:off x="1964383" y="4640289"/>
            <a:ext cx="3365003" cy="1017102"/>
          </a:xfrm>
          <a:prstGeom prst="rect">
            <a:avLst/>
          </a:prstGeom>
        </p:spPr>
        <p:txBody>
          <a:bodyPr anchor="t">
            <a:normAutofit/>
          </a:bodyPr>
          <a:lstStyle>
            <a:lvl1pPr marL="0" indent="0" algn="l" defTabSz="914400" rtl="0" eaLnBrk="1" latinLnBrk="0" hangingPunct="1">
              <a:lnSpc>
                <a:spcPct val="125000"/>
              </a:lnSpc>
              <a:spcBef>
                <a:spcPts val="0"/>
              </a:spcBef>
              <a:buFont typeface="Arial" panose="020B0604020202020204" pitchFamily="34" charset="0"/>
              <a:buNone/>
              <a:defRPr sz="1600" kern="1200" cap="none" spc="1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459544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740800" y="136524"/>
            <a:ext cx="10681826" cy="1394102"/>
          </a:xfrm>
        </p:spPr>
        <p:txBody>
          <a:bodyPr/>
          <a:lstStyle/>
          <a:p>
            <a:r>
              <a:rPr lang="en-US" dirty="0"/>
              <a:t>Soil health </a:t>
            </a:r>
          </a:p>
        </p:txBody>
      </p:sp>
      <p:sp>
        <p:nvSpPr>
          <p:cNvPr id="2" name="Date Placeholder 1">
            <a:extLst>
              <a:ext uri="{FF2B5EF4-FFF2-40B4-BE49-F238E27FC236}">
                <a16:creationId xmlns:a16="http://schemas.microsoft.com/office/drawing/2014/main" id="{5E721BE0-5D53-95F8-279B-CEAF63430ADF}"/>
              </a:ext>
            </a:extLst>
          </p:cNvPr>
          <p:cNvSpPr>
            <a:spLocks noGrp="1"/>
          </p:cNvSpPr>
          <p:nvPr>
            <p:ph type="dt" sz="half" idx="2"/>
          </p:nvPr>
        </p:nvSpPr>
        <p:spPr>
          <a:xfrm>
            <a:off x="838200" y="6356350"/>
            <a:ext cx="2743200" cy="365125"/>
          </a:xfrm>
        </p:spPr>
        <p:txBody>
          <a:bodyPr/>
          <a:lstStyle/>
          <a:p>
            <a:r>
              <a:rPr lang="en-US" dirty="0"/>
              <a:t>2023</a:t>
            </a:r>
          </a:p>
        </p:txBody>
      </p:sp>
      <p:sp>
        <p:nvSpPr>
          <p:cNvPr id="27" name="Footer Placeholder 26">
            <a:extLst>
              <a:ext uri="{FF2B5EF4-FFF2-40B4-BE49-F238E27FC236}">
                <a16:creationId xmlns:a16="http://schemas.microsoft.com/office/drawing/2014/main" id="{C3D8D50B-B373-41DD-AF52-1CAB93D959AA}"/>
              </a:ext>
            </a:extLst>
          </p:cNvPr>
          <p:cNvSpPr>
            <a:spLocks noGrp="1"/>
          </p:cNvSpPr>
          <p:nvPr>
            <p:ph type="ftr" sz="quarter" idx="3"/>
          </p:nvPr>
        </p:nvSpPr>
        <p:spPr>
          <a:xfrm>
            <a:off x="4038600" y="6356350"/>
            <a:ext cx="4114800" cy="365125"/>
          </a:xfrm>
        </p:spPr>
        <p:txBody>
          <a:bodyPr/>
          <a:lstStyle/>
          <a:p>
            <a:r>
              <a:rPr lang="en-US" dirty="0" err="1"/>
              <a:t>Nsw</a:t>
            </a:r>
            <a:r>
              <a:rPr lang="en-US" dirty="0"/>
              <a:t> grazing study</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7</a:t>
            </a:fld>
            <a:endParaRPr lang="en-US" dirty="0"/>
          </a:p>
        </p:txBody>
      </p:sp>
      <p:sp>
        <p:nvSpPr>
          <p:cNvPr id="29" name="TextBox 28">
            <a:extLst>
              <a:ext uri="{FF2B5EF4-FFF2-40B4-BE49-F238E27FC236}">
                <a16:creationId xmlns:a16="http://schemas.microsoft.com/office/drawing/2014/main" id="{798990E9-0E12-844F-7AA2-1C702413B096}"/>
              </a:ext>
            </a:extLst>
          </p:cNvPr>
          <p:cNvSpPr txBox="1"/>
          <p:nvPr/>
        </p:nvSpPr>
        <p:spPr>
          <a:xfrm>
            <a:off x="386080" y="539164"/>
            <a:ext cx="4114800" cy="1231106"/>
          </a:xfrm>
          <a:prstGeom prst="rect">
            <a:avLst/>
          </a:prstGeom>
          <a:noFill/>
        </p:spPr>
        <p:txBody>
          <a:bodyPr wrap="square" rtlCol="0">
            <a:spAutoFit/>
          </a:bodyPr>
          <a:lstStyle/>
          <a:p>
            <a:pPr algn="l">
              <a:buFont typeface="Arial" panose="020B0604020202020204" pitchFamily="34" charset="0"/>
              <a:buChar char="•"/>
            </a:pPr>
            <a:r>
              <a:rPr lang="en-US" sz="1400" b="0" i="0" dirty="0">
                <a:solidFill>
                  <a:srgbClr val="111111"/>
                </a:solidFill>
                <a:effectLst/>
                <a:latin typeface="-apple-system"/>
              </a:rPr>
              <a:t>15–20 mg/kg for dryland pastures</a:t>
            </a:r>
          </a:p>
          <a:p>
            <a:pPr algn="l">
              <a:buFont typeface="Arial" panose="020B0604020202020204" pitchFamily="34" charset="0"/>
              <a:buChar char="•"/>
            </a:pPr>
            <a:r>
              <a:rPr lang="en-US" sz="1400" b="0" i="0" dirty="0">
                <a:solidFill>
                  <a:srgbClr val="111111"/>
                </a:solidFill>
                <a:effectLst/>
                <a:latin typeface="-apple-system"/>
              </a:rPr>
              <a:t>25–30 mg/kg for irrigated and improved pastures</a:t>
            </a:r>
          </a:p>
          <a:p>
            <a:pPr algn="l">
              <a:buFont typeface="Arial" panose="020B0604020202020204" pitchFamily="34" charset="0"/>
              <a:buChar char="•"/>
            </a:pPr>
            <a:r>
              <a:rPr lang="en-US" sz="1400" b="0" i="0" dirty="0">
                <a:solidFill>
                  <a:srgbClr val="111111"/>
                </a:solidFill>
                <a:effectLst/>
                <a:latin typeface="-apple-system"/>
              </a:rPr>
              <a:t>30–50 mg/kg for tree crops</a:t>
            </a:r>
          </a:p>
          <a:p>
            <a:pPr algn="l">
              <a:buFont typeface="Arial" panose="020B0604020202020204" pitchFamily="34" charset="0"/>
              <a:buChar char="•"/>
            </a:pPr>
            <a:r>
              <a:rPr lang="en-US" sz="1400" b="0" i="0" dirty="0">
                <a:solidFill>
                  <a:srgbClr val="111111"/>
                </a:solidFill>
                <a:effectLst/>
                <a:latin typeface="-apple-system"/>
              </a:rPr>
              <a:t>50+ mg/kg for vegetables</a:t>
            </a:r>
          </a:p>
          <a:p>
            <a:endParaRPr lang="en-US" dirty="0"/>
          </a:p>
        </p:txBody>
      </p:sp>
      <p:sp>
        <p:nvSpPr>
          <p:cNvPr id="37" name="TextBox 36">
            <a:extLst>
              <a:ext uri="{FF2B5EF4-FFF2-40B4-BE49-F238E27FC236}">
                <a16:creationId xmlns:a16="http://schemas.microsoft.com/office/drawing/2014/main" id="{D92DA224-7D30-6278-9129-000CDFBA35FE}"/>
              </a:ext>
            </a:extLst>
          </p:cNvPr>
          <p:cNvSpPr txBox="1"/>
          <p:nvPr/>
        </p:nvSpPr>
        <p:spPr>
          <a:xfrm>
            <a:off x="286818" y="136524"/>
            <a:ext cx="3855725" cy="646331"/>
          </a:xfrm>
          <a:prstGeom prst="rect">
            <a:avLst/>
          </a:prstGeom>
          <a:noFill/>
        </p:spPr>
        <p:txBody>
          <a:bodyPr wrap="square" rtlCol="0">
            <a:spAutoFit/>
          </a:bodyPr>
          <a:lstStyle/>
          <a:p>
            <a:r>
              <a:rPr lang="en-US" dirty="0"/>
              <a:t>IDEAL PHOSPHORUS</a:t>
            </a:r>
          </a:p>
          <a:p>
            <a:endParaRPr lang="en-US" dirty="0"/>
          </a:p>
        </p:txBody>
      </p:sp>
      <p:pic>
        <p:nvPicPr>
          <p:cNvPr id="8" name="Picture 7">
            <a:extLst>
              <a:ext uri="{FF2B5EF4-FFF2-40B4-BE49-F238E27FC236}">
                <a16:creationId xmlns:a16="http://schemas.microsoft.com/office/drawing/2014/main" id="{4B7AED25-786D-2C04-73EA-117F84194791}"/>
              </a:ext>
            </a:extLst>
          </p:cNvPr>
          <p:cNvPicPr>
            <a:picLocks noChangeAspect="1"/>
          </p:cNvPicPr>
          <p:nvPr/>
        </p:nvPicPr>
        <p:blipFill>
          <a:blip r:embed="rId3"/>
          <a:stretch>
            <a:fillRect/>
          </a:stretch>
        </p:blipFill>
        <p:spPr>
          <a:xfrm>
            <a:off x="381000" y="2296595"/>
            <a:ext cx="2686188" cy="4369025"/>
          </a:xfrm>
          <a:prstGeom prst="rect">
            <a:avLst/>
          </a:prstGeom>
        </p:spPr>
      </p:pic>
      <p:pic>
        <p:nvPicPr>
          <p:cNvPr id="10" name="Picture 9">
            <a:extLst>
              <a:ext uri="{FF2B5EF4-FFF2-40B4-BE49-F238E27FC236}">
                <a16:creationId xmlns:a16="http://schemas.microsoft.com/office/drawing/2014/main" id="{5BF15158-35C7-8102-2135-F2BAC50D16C2}"/>
              </a:ext>
            </a:extLst>
          </p:cNvPr>
          <p:cNvPicPr>
            <a:picLocks noChangeAspect="1"/>
          </p:cNvPicPr>
          <p:nvPr/>
        </p:nvPicPr>
        <p:blipFill>
          <a:blip r:embed="rId4"/>
          <a:stretch>
            <a:fillRect/>
          </a:stretch>
        </p:blipFill>
        <p:spPr>
          <a:xfrm>
            <a:off x="8935016" y="2309118"/>
            <a:ext cx="2673487" cy="4388076"/>
          </a:xfrm>
          <a:prstGeom prst="rect">
            <a:avLst/>
          </a:prstGeom>
        </p:spPr>
      </p:pic>
      <p:pic>
        <p:nvPicPr>
          <p:cNvPr id="14" name="Picture 13">
            <a:extLst>
              <a:ext uri="{FF2B5EF4-FFF2-40B4-BE49-F238E27FC236}">
                <a16:creationId xmlns:a16="http://schemas.microsoft.com/office/drawing/2014/main" id="{12AE208A-A303-20FF-B502-D9F0E2711B2B}"/>
              </a:ext>
            </a:extLst>
          </p:cNvPr>
          <p:cNvPicPr>
            <a:picLocks noChangeAspect="1"/>
          </p:cNvPicPr>
          <p:nvPr/>
        </p:nvPicPr>
        <p:blipFill>
          <a:blip r:embed="rId5"/>
          <a:stretch>
            <a:fillRect/>
          </a:stretch>
        </p:blipFill>
        <p:spPr>
          <a:xfrm>
            <a:off x="4826000" y="2278051"/>
            <a:ext cx="2594200" cy="4423110"/>
          </a:xfrm>
          <a:prstGeom prst="rect">
            <a:avLst/>
          </a:prstGeom>
        </p:spPr>
      </p:pic>
    </p:spTree>
    <p:extLst>
      <p:ext uri="{BB962C8B-B14F-4D97-AF65-F5344CB8AC3E}">
        <p14:creationId xmlns:p14="http://schemas.microsoft.com/office/powerpoint/2010/main" val="288355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9BE1DD-9C4F-FE48-5EBB-003686E31D15}"/>
              </a:ext>
            </a:extLst>
          </p:cNvPr>
          <p:cNvSpPr>
            <a:spLocks noGrp="1"/>
          </p:cNvSpPr>
          <p:nvPr>
            <p:ph type="title"/>
          </p:nvPr>
        </p:nvSpPr>
        <p:spPr>
          <a:xfrm>
            <a:off x="1493770" y="136525"/>
            <a:ext cx="3049568" cy="701731"/>
          </a:xfrm>
          <a:solidFill>
            <a:schemeClr val="accent6">
              <a:lumMod val="20000"/>
              <a:lumOff val="80000"/>
            </a:schemeClr>
          </a:solidFill>
          <a:ln>
            <a:solidFill>
              <a:schemeClr val="accent2"/>
            </a:solidFill>
          </a:ln>
        </p:spPr>
        <p:txBody>
          <a:bodyPr/>
          <a:lstStyle/>
          <a:p>
            <a:r>
              <a:rPr lang="en-US" dirty="0">
                <a:solidFill>
                  <a:schemeClr val="accent2"/>
                </a:solidFill>
              </a:rPr>
              <a:t>TEXTURE ANALYSIS</a:t>
            </a:r>
          </a:p>
        </p:txBody>
      </p:sp>
      <p:sp>
        <p:nvSpPr>
          <p:cNvPr id="10" name="Date Placeholder 9">
            <a:extLst>
              <a:ext uri="{FF2B5EF4-FFF2-40B4-BE49-F238E27FC236}">
                <a16:creationId xmlns:a16="http://schemas.microsoft.com/office/drawing/2014/main" id="{2B6FA97F-673B-ECC3-B051-6063A500E9A5}"/>
              </a:ext>
            </a:extLst>
          </p:cNvPr>
          <p:cNvSpPr>
            <a:spLocks noGrp="1"/>
          </p:cNvSpPr>
          <p:nvPr>
            <p:ph type="dt" sz="half" idx="2"/>
          </p:nvPr>
        </p:nvSpPr>
        <p:spPr/>
        <p:txBody>
          <a:bodyPr/>
          <a:lstStyle/>
          <a:p>
            <a:r>
              <a:rPr lang="en-US" dirty="0"/>
              <a:t>2023</a:t>
            </a:r>
          </a:p>
        </p:txBody>
      </p:sp>
      <p:sp>
        <p:nvSpPr>
          <p:cNvPr id="11" name="Footer Placeholder 10">
            <a:extLst>
              <a:ext uri="{FF2B5EF4-FFF2-40B4-BE49-F238E27FC236}">
                <a16:creationId xmlns:a16="http://schemas.microsoft.com/office/drawing/2014/main" id="{1FD82379-DC66-D254-2553-C6B25FF03297}"/>
              </a:ext>
            </a:extLst>
          </p:cNvPr>
          <p:cNvSpPr>
            <a:spLocks noGrp="1"/>
          </p:cNvSpPr>
          <p:nvPr>
            <p:ph type="ftr" sz="quarter" idx="3"/>
          </p:nvPr>
        </p:nvSpPr>
        <p:spPr/>
        <p:txBody>
          <a:bodyPr/>
          <a:lstStyle/>
          <a:p>
            <a:r>
              <a:rPr lang="en-US" dirty="0" err="1"/>
              <a:t>Nsw</a:t>
            </a:r>
            <a:r>
              <a:rPr lang="en-US" dirty="0"/>
              <a:t> grazing study</a:t>
            </a:r>
          </a:p>
        </p:txBody>
      </p:sp>
      <p:sp>
        <p:nvSpPr>
          <p:cNvPr id="12" name="Slide Number Placeholder 11">
            <a:extLst>
              <a:ext uri="{FF2B5EF4-FFF2-40B4-BE49-F238E27FC236}">
                <a16:creationId xmlns:a16="http://schemas.microsoft.com/office/drawing/2014/main" id="{37AB3434-DFDE-C6E1-B3F8-E4FC81F62EF7}"/>
              </a:ext>
            </a:extLst>
          </p:cNvPr>
          <p:cNvSpPr>
            <a:spLocks noGrp="1"/>
          </p:cNvSpPr>
          <p:nvPr>
            <p:ph type="sldNum" sz="quarter" idx="4"/>
          </p:nvPr>
        </p:nvSpPr>
        <p:spPr/>
        <p:txBody>
          <a:bodyPr/>
          <a:lstStyle/>
          <a:p>
            <a:fld id="{EA87306C-81BA-4795-A5CA-9392456A8C1E}" type="slidenum">
              <a:rPr lang="en-US" smtClean="0"/>
              <a:pPr/>
              <a:t>8</a:t>
            </a:fld>
            <a:endParaRPr lang="en-US" dirty="0"/>
          </a:p>
        </p:txBody>
      </p:sp>
      <p:pic>
        <p:nvPicPr>
          <p:cNvPr id="15" name="Picture 14">
            <a:extLst>
              <a:ext uri="{FF2B5EF4-FFF2-40B4-BE49-F238E27FC236}">
                <a16:creationId xmlns:a16="http://schemas.microsoft.com/office/drawing/2014/main" id="{20FB7238-70CA-00B2-D31B-35702A751800}"/>
              </a:ext>
            </a:extLst>
          </p:cNvPr>
          <p:cNvPicPr>
            <a:picLocks noChangeAspect="1"/>
          </p:cNvPicPr>
          <p:nvPr/>
        </p:nvPicPr>
        <p:blipFill>
          <a:blip r:embed="rId2"/>
          <a:stretch>
            <a:fillRect/>
          </a:stretch>
        </p:blipFill>
        <p:spPr>
          <a:xfrm>
            <a:off x="7548303" y="170385"/>
            <a:ext cx="4486794" cy="3508253"/>
          </a:xfrm>
          <a:prstGeom prst="rect">
            <a:avLst/>
          </a:prstGeom>
        </p:spPr>
      </p:pic>
      <p:sp>
        <p:nvSpPr>
          <p:cNvPr id="2" name="TextBox 1">
            <a:extLst>
              <a:ext uri="{FF2B5EF4-FFF2-40B4-BE49-F238E27FC236}">
                <a16:creationId xmlns:a16="http://schemas.microsoft.com/office/drawing/2014/main" id="{61B08908-AA2A-7199-AA79-EB8471FD204E}"/>
              </a:ext>
            </a:extLst>
          </p:cNvPr>
          <p:cNvSpPr txBox="1"/>
          <p:nvPr/>
        </p:nvSpPr>
        <p:spPr>
          <a:xfrm>
            <a:off x="7812906" y="3820560"/>
            <a:ext cx="4325344" cy="276999"/>
          </a:xfrm>
          <a:prstGeom prst="rect">
            <a:avLst/>
          </a:prstGeom>
          <a:noFill/>
        </p:spPr>
        <p:txBody>
          <a:bodyPr wrap="square" rtlCol="0">
            <a:spAutoFit/>
          </a:bodyPr>
          <a:lstStyle/>
          <a:p>
            <a:r>
              <a:rPr lang="en-US" sz="1200" b="0" i="0" dirty="0">
                <a:solidFill>
                  <a:srgbClr val="202122"/>
                </a:solidFill>
                <a:effectLst/>
                <a:latin typeface="Arial" panose="020B0604020202020204" pitchFamily="34" charset="0"/>
              </a:rPr>
              <a:t>Image Courtesy of USDA Soil Survey Division Staff</a:t>
            </a:r>
            <a:endParaRPr lang="en-US" sz="1200" dirty="0"/>
          </a:p>
        </p:txBody>
      </p:sp>
      <p:pic>
        <p:nvPicPr>
          <p:cNvPr id="5" name="Picture 4">
            <a:extLst>
              <a:ext uri="{FF2B5EF4-FFF2-40B4-BE49-F238E27FC236}">
                <a16:creationId xmlns:a16="http://schemas.microsoft.com/office/drawing/2014/main" id="{A79CAE66-B9E1-BB6A-45EF-D573CECB3944}"/>
              </a:ext>
            </a:extLst>
          </p:cNvPr>
          <p:cNvPicPr>
            <a:picLocks noChangeAspect="1"/>
          </p:cNvPicPr>
          <p:nvPr/>
        </p:nvPicPr>
        <p:blipFill>
          <a:blip r:embed="rId3"/>
          <a:stretch>
            <a:fillRect/>
          </a:stretch>
        </p:blipFill>
        <p:spPr>
          <a:xfrm>
            <a:off x="251256" y="1000926"/>
            <a:ext cx="5184350" cy="5639269"/>
          </a:xfrm>
          <a:prstGeom prst="rect">
            <a:avLst/>
          </a:prstGeom>
        </p:spPr>
      </p:pic>
      <p:pic>
        <p:nvPicPr>
          <p:cNvPr id="6" name="Picture 5">
            <a:extLst>
              <a:ext uri="{FF2B5EF4-FFF2-40B4-BE49-F238E27FC236}">
                <a16:creationId xmlns:a16="http://schemas.microsoft.com/office/drawing/2014/main" id="{1B5947E1-46D3-5015-7B62-9E36F4F09E99}"/>
              </a:ext>
            </a:extLst>
          </p:cNvPr>
          <p:cNvPicPr>
            <a:picLocks noChangeAspect="1"/>
          </p:cNvPicPr>
          <p:nvPr/>
        </p:nvPicPr>
        <p:blipFill rotWithShape="1">
          <a:blip r:embed="rId4"/>
          <a:srcRect t="1421"/>
          <a:stretch/>
        </p:blipFill>
        <p:spPr>
          <a:xfrm>
            <a:off x="251256" y="1000926"/>
            <a:ext cx="7120802" cy="5639269"/>
          </a:xfrm>
          <a:prstGeom prst="rect">
            <a:avLst/>
          </a:prstGeom>
        </p:spPr>
      </p:pic>
      <p:pic>
        <p:nvPicPr>
          <p:cNvPr id="13" name="Picture 12">
            <a:extLst>
              <a:ext uri="{FF2B5EF4-FFF2-40B4-BE49-F238E27FC236}">
                <a16:creationId xmlns:a16="http://schemas.microsoft.com/office/drawing/2014/main" id="{7F699571-7107-673E-332F-76DF2D51571D}"/>
              </a:ext>
            </a:extLst>
          </p:cNvPr>
          <p:cNvPicPr>
            <a:picLocks noChangeAspect="1"/>
          </p:cNvPicPr>
          <p:nvPr/>
        </p:nvPicPr>
        <p:blipFill rotWithShape="1">
          <a:blip r:embed="rId5"/>
          <a:srcRect t="5049" r="28653" b="7440"/>
          <a:stretch/>
        </p:blipFill>
        <p:spPr>
          <a:xfrm>
            <a:off x="251256" y="1000926"/>
            <a:ext cx="7185267" cy="5539021"/>
          </a:xfrm>
          <a:prstGeom prst="rect">
            <a:avLst/>
          </a:prstGeom>
        </p:spPr>
      </p:pic>
    </p:spTree>
    <p:extLst>
      <p:ext uri="{BB962C8B-B14F-4D97-AF65-F5344CB8AC3E}">
        <p14:creationId xmlns:p14="http://schemas.microsoft.com/office/powerpoint/2010/main" val="1619923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F580F041-DC12-4416-8D50-10D5CB88036E}"/>
              </a:ext>
            </a:extLst>
          </p:cNvPr>
          <p:cNvSpPr>
            <a:spLocks noGrp="1"/>
          </p:cNvSpPr>
          <p:nvPr>
            <p:ph type="title"/>
          </p:nvPr>
        </p:nvSpPr>
        <p:spPr>
          <a:xfrm>
            <a:off x="740800" y="136524"/>
            <a:ext cx="10681826" cy="1394102"/>
          </a:xfrm>
        </p:spPr>
        <p:txBody>
          <a:bodyPr/>
          <a:lstStyle/>
          <a:p>
            <a:r>
              <a:rPr lang="en-US" dirty="0"/>
              <a:t>Animal impact</a:t>
            </a:r>
          </a:p>
        </p:txBody>
      </p:sp>
      <p:sp>
        <p:nvSpPr>
          <p:cNvPr id="28" name="Slide Number Placeholder 27">
            <a:extLst>
              <a:ext uri="{FF2B5EF4-FFF2-40B4-BE49-F238E27FC236}">
                <a16:creationId xmlns:a16="http://schemas.microsoft.com/office/drawing/2014/main" id="{657CD656-D89A-42CD-A918-0CA133A22C45}"/>
              </a:ext>
            </a:extLst>
          </p:cNvPr>
          <p:cNvSpPr>
            <a:spLocks noGrp="1"/>
          </p:cNvSpPr>
          <p:nvPr>
            <p:ph type="sldNum" sz="quarter" idx="4"/>
          </p:nvPr>
        </p:nvSpPr>
        <p:spPr>
          <a:xfrm>
            <a:off x="8610600" y="6356350"/>
            <a:ext cx="2743200" cy="365125"/>
          </a:xfrm>
        </p:spPr>
        <p:txBody>
          <a:bodyPr/>
          <a:lstStyle/>
          <a:p>
            <a:fld id="{EA87306C-81BA-4795-A5CA-9392456A8C1E}" type="slidenum">
              <a:rPr lang="en-US" smtClean="0"/>
              <a:pPr/>
              <a:t>9</a:t>
            </a:fld>
            <a:endParaRPr lang="en-US" dirty="0"/>
          </a:p>
        </p:txBody>
      </p:sp>
      <p:pic>
        <p:nvPicPr>
          <p:cNvPr id="6" name="Picture 5">
            <a:extLst>
              <a:ext uri="{FF2B5EF4-FFF2-40B4-BE49-F238E27FC236}">
                <a16:creationId xmlns:a16="http://schemas.microsoft.com/office/drawing/2014/main" id="{092E2C66-FB41-DC54-1E44-0EB17EAB0F8A}"/>
              </a:ext>
            </a:extLst>
          </p:cNvPr>
          <p:cNvPicPr>
            <a:picLocks noChangeAspect="1"/>
          </p:cNvPicPr>
          <p:nvPr/>
        </p:nvPicPr>
        <p:blipFill>
          <a:blip r:embed="rId3"/>
          <a:stretch>
            <a:fillRect/>
          </a:stretch>
        </p:blipFill>
        <p:spPr>
          <a:xfrm>
            <a:off x="246289" y="2478370"/>
            <a:ext cx="5703748" cy="2185070"/>
          </a:xfrm>
          <a:prstGeom prst="rect">
            <a:avLst/>
          </a:prstGeom>
        </p:spPr>
      </p:pic>
      <p:pic>
        <p:nvPicPr>
          <p:cNvPr id="8" name="Picture 7">
            <a:extLst>
              <a:ext uri="{FF2B5EF4-FFF2-40B4-BE49-F238E27FC236}">
                <a16:creationId xmlns:a16="http://schemas.microsoft.com/office/drawing/2014/main" id="{65831CA9-3432-6190-940F-732A418D6599}"/>
              </a:ext>
            </a:extLst>
          </p:cNvPr>
          <p:cNvPicPr>
            <a:picLocks noChangeAspect="1"/>
          </p:cNvPicPr>
          <p:nvPr/>
        </p:nvPicPr>
        <p:blipFill>
          <a:blip r:embed="rId4"/>
          <a:stretch>
            <a:fillRect/>
          </a:stretch>
        </p:blipFill>
        <p:spPr>
          <a:xfrm>
            <a:off x="6241965" y="2225830"/>
            <a:ext cx="5576708" cy="4495645"/>
          </a:xfrm>
          <a:prstGeom prst="rect">
            <a:avLst/>
          </a:prstGeom>
        </p:spPr>
      </p:pic>
    </p:spTree>
    <p:extLst>
      <p:ext uri="{BB962C8B-B14F-4D97-AF65-F5344CB8AC3E}">
        <p14:creationId xmlns:p14="http://schemas.microsoft.com/office/powerpoint/2010/main" val="3257790153"/>
      </p:ext>
    </p:extLst>
  </p:cSld>
  <p:clrMapOvr>
    <a:masterClrMapping/>
  </p:clrMapOvr>
</p:sld>
</file>

<file path=ppt/theme/theme1.xml><?xml version="1.0" encoding="utf-8"?>
<a:theme xmlns:a="http://schemas.openxmlformats.org/drawingml/2006/main" name="Custom">
  <a:themeElements>
    <a:clrScheme name="Custom 19">
      <a:dk1>
        <a:sysClr val="windowText" lastClr="000000"/>
      </a:dk1>
      <a:lt1>
        <a:sysClr val="window" lastClr="FFFFFF"/>
      </a:lt1>
      <a:dk2>
        <a:srgbClr val="44546A"/>
      </a:dk2>
      <a:lt2>
        <a:srgbClr val="E7E6E6"/>
      </a:lt2>
      <a:accent1>
        <a:srgbClr val="B4D0E9"/>
      </a:accent1>
      <a:accent2>
        <a:srgbClr val="476977"/>
      </a:accent2>
      <a:accent3>
        <a:srgbClr val="79BBE9"/>
      </a:accent3>
      <a:accent4>
        <a:srgbClr val="6B8043"/>
      </a:accent4>
      <a:accent5>
        <a:srgbClr val="9ACF21"/>
      </a:accent5>
      <a:accent6>
        <a:srgbClr val="CFDCA5"/>
      </a:accent6>
      <a:hlink>
        <a:srgbClr val="0563C1"/>
      </a:hlink>
      <a:folHlink>
        <a:srgbClr val="954F72"/>
      </a:folHlink>
    </a:clrScheme>
    <a:fontScheme name="Custom 26">
      <a:majorFont>
        <a:latin typeface="Tenorite Bold"/>
        <a:ea typeface=""/>
        <a:cs typeface=""/>
      </a:majorFont>
      <a:minorFont>
        <a:latin typeface="Tenorite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rdant pitch deck_Win32_SD_v7" id="{0DC256A7-F766-4097-A752-D41D0A109AD8}" vid="{BC1DA9AA-DB58-4902-BF37-240E78431D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2AEFB0C8-7F00-43A2-AD61-9BADD613A6E4}">
  <ds:schemaRefs>
    <ds:schemaRef ds:uri="http://schemas.microsoft.com/sharepoint/v3/contenttype/forms"/>
  </ds:schemaRefs>
</ds:datastoreItem>
</file>

<file path=customXml/itemProps2.xml><?xml version="1.0" encoding="utf-8"?>
<ds:datastoreItem xmlns:ds="http://schemas.openxmlformats.org/officeDocument/2006/customXml" ds:itemID="{D15687E6-222F-4537-91A2-FEA6DCA603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82E1B9-965C-47E7-B1BA-0FC58108C1E8}">
  <ds:schemaRefs>
    <ds:schemaRef ds:uri="http://schemas.microsoft.com/office/2006/documentManagement/types"/>
    <ds:schemaRef ds:uri="http://purl.org/dc/elements/1.1/"/>
    <ds:schemaRef ds:uri="http://schemas.microsoft.com/sharepoint/v3"/>
    <ds:schemaRef ds:uri="71af3243-3dd4-4a8d-8c0d-dd76da1f02a5"/>
    <ds:schemaRef ds:uri="http://purl.org/dc/terms/"/>
    <ds:schemaRef ds:uri="http://schemas.microsoft.com/office/2006/metadata/properties"/>
    <ds:schemaRef ds:uri="16c05727-aa75-4e4a-9b5f-8a80a1165891"/>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5520</TotalTime>
  <Words>542</Words>
  <Application>Microsoft Office PowerPoint</Application>
  <PresentationFormat>Widescreen</PresentationFormat>
  <Paragraphs>141</Paragraphs>
  <Slides>16</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-apple-system</vt:lpstr>
      <vt:lpstr>Arial</vt:lpstr>
      <vt:lpstr>Avenir</vt:lpstr>
      <vt:lpstr>Calibri</vt:lpstr>
      <vt:lpstr>Tenorite </vt:lpstr>
      <vt:lpstr>Tenorite Bold</vt:lpstr>
      <vt:lpstr>Custom</vt:lpstr>
      <vt:lpstr>New South wales grazing study</vt:lpstr>
      <vt:lpstr>Motivation</vt:lpstr>
      <vt:lpstr>The carbon Cycle</vt:lpstr>
      <vt:lpstr>project overview</vt:lpstr>
      <vt:lpstr>project overview</vt:lpstr>
      <vt:lpstr>Interpretability of Scientific terminology</vt:lpstr>
      <vt:lpstr>Soil health </vt:lpstr>
      <vt:lpstr>TEXTURE ANALYSIS</vt:lpstr>
      <vt:lpstr>Animal impact</vt:lpstr>
      <vt:lpstr>Grazing intensity</vt:lpstr>
      <vt:lpstr>PUGGING</vt:lpstr>
      <vt:lpstr>Cover story</vt:lpstr>
      <vt:lpstr>Geographic analysis</vt:lpstr>
      <vt:lpstr>Summary &amp; next steps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South wales grazing study</dc:title>
  <dc:creator>Mel Beall</dc:creator>
  <cp:lastModifiedBy>Mel Beall</cp:lastModifiedBy>
  <cp:revision>2</cp:revision>
  <dcterms:created xsi:type="dcterms:W3CDTF">2023-10-25T02:17:19Z</dcterms:created>
  <dcterms:modified xsi:type="dcterms:W3CDTF">2023-11-02T18:46:30Z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